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2"/>
    <p:sldId id="257" r:id="rId3"/>
    <p:sldId id="260" r:id="rId4"/>
    <p:sldId id="269" r:id="rId5"/>
    <p:sldId id="270" r:id="rId6"/>
    <p:sldId id="271" r:id="rId7"/>
    <p:sldId id="272" r:id="rId8"/>
    <p:sldId id="273" r:id="rId9"/>
    <p:sldId id="274" r:id="rId10"/>
  </p:sldIdLst>
  <p:sldSz cx="12192000" cy="6858000"/>
  <p:notesSz cx="10021888" cy="6888163"/>
  <p:embeddedFontLst>
    <p:embeddedFont>
      <p:font typeface="Consolas" panose="020B0609020204030204" pitchFamily="49" charset="0"/>
      <p:regular r:id="rId13"/>
      <p:bold r:id="rId14"/>
      <p:italic r:id="rId15"/>
      <p:boldItalic r:id="rId16"/>
    </p:embeddedFont>
    <p:embeddedFont>
      <p:font typeface="G마켓 산스 Bold" panose="02000000000000000000" pitchFamily="50" charset="-127"/>
      <p:regular r:id="rId17"/>
    </p:embeddedFont>
    <p:embeddedFont>
      <p:font typeface="ONE 모바일고딕 Bold" panose="00000800000000000000" pitchFamily="2" charset="-127"/>
      <p:bold r:id="rId18"/>
    </p:embeddedFont>
    <p:embeddedFont>
      <p:font typeface="ONE 모바일고딕 Title" panose="00000500000000000000" pitchFamily="2" charset="-127"/>
      <p:regular r:id="rId19"/>
    </p:embeddedFont>
    <p:embeddedFont>
      <p:font typeface="맑은 고딕" panose="020B0503020000020004" pitchFamily="50" charset="-127"/>
      <p:regular r:id="rId20"/>
      <p:bold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665" userDrawn="1">
          <p15:clr>
            <a:srgbClr val="A4A3A4"/>
          </p15:clr>
        </p15:guide>
        <p15:guide id="3" pos="3840" userDrawn="1">
          <p15:clr>
            <a:srgbClr val="A4A3A4"/>
          </p15:clr>
        </p15:guide>
        <p15:guide id="4" orient="horz" pos="754" userDrawn="1">
          <p15:clr>
            <a:srgbClr val="A4A3A4"/>
          </p15:clr>
        </p15:guide>
        <p15:guide id="5" orient="horz" pos="1026" userDrawn="1">
          <p15:clr>
            <a:srgbClr val="A4A3A4"/>
          </p15:clr>
        </p15:guide>
        <p15:guide id="6" pos="370" userDrawn="1">
          <p15:clr>
            <a:srgbClr val="A4A3A4"/>
          </p15:clr>
        </p15:guide>
        <p15:guide id="7" orient="horz" pos="1344" userDrawn="1">
          <p15:clr>
            <a:srgbClr val="A4A3A4"/>
          </p15:clr>
        </p15:guide>
        <p15:guide id="8" pos="1005" userDrawn="1">
          <p15:clr>
            <a:srgbClr val="A4A3A4"/>
          </p15:clr>
        </p15:guide>
        <p15:guide id="9" pos="1209" userDrawn="1">
          <p15:clr>
            <a:srgbClr val="A4A3A4"/>
          </p15:clr>
        </p15:guide>
        <p15:guide id="10" pos="6471" userDrawn="1">
          <p15:clr>
            <a:srgbClr val="A4A3A4"/>
          </p15:clr>
        </p15:guide>
        <p15:guide id="11" orient="horz" pos="1071" userDrawn="1">
          <p15:clr>
            <a:srgbClr val="A4A3A4"/>
          </p15:clr>
        </p15:guide>
        <p15:guide id="12" pos="1323" userDrawn="1">
          <p15:clr>
            <a:srgbClr val="A4A3A4"/>
          </p15:clr>
        </p15:guide>
        <p15:guide id="13" orient="horz" pos="1389" userDrawn="1">
          <p15:clr>
            <a:srgbClr val="A4A3A4"/>
          </p15:clr>
        </p15:guide>
        <p15:guide id="14" orient="horz" pos="163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A8480"/>
    <a:srgbClr val="E1E1E1"/>
    <a:srgbClr val="F0F0F0"/>
    <a:srgbClr val="E99C11"/>
    <a:srgbClr val="7DA6A2"/>
    <a:srgbClr val="F36D6E"/>
    <a:srgbClr val="F1B139"/>
    <a:srgbClr val="FCF1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84DED3C-9263-4F23-9386-7EBFD0F1EC55}" v="7" dt="2023-11-21T11:04:31.113"/>
  </p1510:revLst>
</p1510:revInfo>
</file>

<file path=ppt/tableStyles.xml><?xml version="1.0" encoding="utf-8"?>
<a:tblStyleLst xmlns:a="http://schemas.openxmlformats.org/drawingml/2006/main" def="{F5AB1C69-6EDB-4FF4-983F-18BD219EF322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FECB4D8-DB02-4DC6-A0A2-4F2EBAE1DC90}" styleName="보통 스타일 1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1" autoAdjust="0"/>
    <p:restoredTop sz="76307" autoAdjust="0"/>
  </p:normalViewPr>
  <p:slideViewPr>
    <p:cSldViewPr snapToGrid="0">
      <p:cViewPr varScale="1">
        <p:scale>
          <a:sx n="117" d="100"/>
          <a:sy n="117" d="100"/>
        </p:scale>
        <p:origin x="180" y="96"/>
      </p:cViewPr>
      <p:guideLst>
        <p:guide orient="horz" pos="2160"/>
        <p:guide pos="665"/>
        <p:guide pos="3840"/>
        <p:guide orient="horz" pos="754"/>
        <p:guide orient="horz" pos="1026"/>
        <p:guide pos="370"/>
        <p:guide orient="horz" pos="1344"/>
        <p:guide pos="1005"/>
        <p:guide pos="1209"/>
        <p:guide pos="6471"/>
        <p:guide orient="horz" pos="1071"/>
        <p:guide pos="1323"/>
        <p:guide orient="horz" pos="1389"/>
        <p:guide orient="horz" pos="1638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presProps" Target="presProps.xml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commentAuthors" Target="commentAuthors.xml"/><Relationship Id="rId27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ngju kim" userId="a637c5ad9c8e7177" providerId="LiveId" clId="{43C9FB23-C2E6-40F3-B9E1-270981D8C864}"/>
    <pc:docChg chg="undo custSel addSld delSld modSld">
      <pc:chgData name="Dongju kim" userId="a637c5ad9c8e7177" providerId="LiveId" clId="{43C9FB23-C2E6-40F3-B9E1-270981D8C864}" dt="2023-11-05T13:30:42.741" v="430"/>
      <pc:docMkLst>
        <pc:docMk/>
      </pc:docMkLst>
      <pc:sldChg chg="addSp modSp mod">
        <pc:chgData name="Dongju kim" userId="a637c5ad9c8e7177" providerId="LiveId" clId="{43C9FB23-C2E6-40F3-B9E1-270981D8C864}" dt="2023-11-05T13:29:41.084" v="393" actId="6549"/>
        <pc:sldMkLst>
          <pc:docMk/>
          <pc:sldMk cId="3779494914" sldId="257"/>
        </pc:sldMkLst>
        <pc:spChg chg="mod">
          <ac:chgData name="Dongju kim" userId="a637c5ad9c8e7177" providerId="LiveId" clId="{43C9FB23-C2E6-40F3-B9E1-270981D8C864}" dt="2023-11-05T12:54:17.174" v="0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43C9FB23-C2E6-40F3-B9E1-270981D8C864}" dt="2023-11-05T13:03:50.815" v="171" actId="14100"/>
          <ac:spMkLst>
            <pc:docMk/>
            <pc:sldMk cId="3779494914" sldId="257"/>
            <ac:spMk id="5" creationId="{879723FC-C983-B524-7C56-A18B1490F1B6}"/>
          </ac:spMkLst>
        </pc:spChg>
        <pc:spChg chg="add mod">
          <ac:chgData name="Dongju kim" userId="a637c5ad9c8e7177" providerId="LiveId" clId="{43C9FB23-C2E6-40F3-B9E1-270981D8C864}" dt="2023-11-05T13:03:22.297" v="145"/>
          <ac:spMkLst>
            <pc:docMk/>
            <pc:sldMk cId="3779494914" sldId="257"/>
            <ac:spMk id="6" creationId="{C25C3DED-1999-8271-697E-AC47DCCF5F87}"/>
          </ac:spMkLst>
        </pc:spChg>
        <pc:spChg chg="add mod">
          <ac:chgData name="Dongju kim" userId="a637c5ad9c8e7177" providerId="LiveId" clId="{43C9FB23-C2E6-40F3-B9E1-270981D8C864}" dt="2023-11-05T13:29:41.084" v="393" actId="6549"/>
          <ac:spMkLst>
            <pc:docMk/>
            <pc:sldMk cId="3779494914" sldId="257"/>
            <ac:spMk id="7" creationId="{252FDE73-7EB7-B73A-0E86-8BEF227F6F44}"/>
          </ac:spMkLst>
        </pc:spChg>
        <pc:spChg chg="add mod">
          <ac:chgData name="Dongju kim" userId="a637c5ad9c8e7177" providerId="LiveId" clId="{43C9FB23-C2E6-40F3-B9E1-270981D8C864}" dt="2023-11-05T13:29:40.211" v="391"/>
          <ac:spMkLst>
            <pc:docMk/>
            <pc:sldMk cId="3779494914" sldId="257"/>
            <ac:spMk id="8" creationId="{9221E645-8FC8-D59C-D01C-BEA6342156B6}"/>
          </ac:spMkLst>
        </pc:spChg>
        <pc:spChg chg="mod">
          <ac:chgData name="Dongju kim" userId="a637c5ad9c8e7177" providerId="LiveId" clId="{43C9FB23-C2E6-40F3-B9E1-270981D8C864}" dt="2023-11-05T12:54:26.855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43C9FB23-C2E6-40F3-B9E1-270981D8C864}" dt="2023-11-05T12:54:40.002" v="2"/>
        <pc:sldMkLst>
          <pc:docMk/>
          <pc:sldMk cId="2795672102" sldId="260"/>
        </pc:sldMkLst>
        <pc:spChg chg="mod">
          <ac:chgData name="Dongju kim" userId="a637c5ad9c8e7177" providerId="LiveId" clId="{43C9FB23-C2E6-40F3-B9E1-270981D8C864}" dt="2023-11-05T12:54:40.002" v="2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43C9FB23-C2E6-40F3-B9E1-270981D8C864}" dt="2023-11-05T12:56:55.508" v="42" actId="20577"/>
        <pc:sldMkLst>
          <pc:docMk/>
          <pc:sldMk cId="3826143929" sldId="261"/>
        </pc:sldMkLst>
        <pc:spChg chg="mod">
          <ac:chgData name="Dongju kim" userId="a637c5ad9c8e7177" providerId="LiveId" clId="{43C9FB23-C2E6-40F3-B9E1-270981D8C864}" dt="2023-11-05T12:55:22.594" v="4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2:54:54.883" v="3"/>
          <ac:spMkLst>
            <pc:docMk/>
            <pc:sldMk cId="3826143929" sldId="261"/>
            <ac:spMk id="3" creationId="{00000000-0000-0000-0000-000000000000}"/>
          </ac:spMkLst>
        </pc:spChg>
        <pc:spChg chg="del">
          <ac:chgData name="Dongju kim" userId="a637c5ad9c8e7177" providerId="LiveId" clId="{43C9FB23-C2E6-40F3-B9E1-270981D8C864}" dt="2023-11-05T12:55:51.156" v="31" actId="478"/>
          <ac:spMkLst>
            <pc:docMk/>
            <pc:sldMk cId="3826143929" sldId="261"/>
            <ac:spMk id="4" creationId="{65DCB7A6-9652-7650-FD51-5D802F0025AB}"/>
          </ac:spMkLst>
        </pc:spChg>
        <pc:spChg chg="add del mod">
          <ac:chgData name="Dongju kim" userId="a637c5ad9c8e7177" providerId="LiveId" clId="{43C9FB23-C2E6-40F3-B9E1-270981D8C864}" dt="2023-11-05T12:56:09.469" v="34" actId="478"/>
          <ac:spMkLst>
            <pc:docMk/>
            <pc:sldMk cId="3826143929" sldId="261"/>
            <ac:spMk id="5" creationId="{1CDEF126-2B18-D479-27CA-1FCF1981B062}"/>
          </ac:spMkLst>
        </pc:spChg>
        <pc:spChg chg="add mod">
          <ac:chgData name="Dongju kim" userId="a637c5ad9c8e7177" providerId="LiveId" clId="{43C9FB23-C2E6-40F3-B9E1-270981D8C864}" dt="2023-11-05T12:56:55.508" v="42" actId="20577"/>
          <ac:spMkLst>
            <pc:docMk/>
            <pc:sldMk cId="3826143929" sldId="261"/>
            <ac:spMk id="6" creationId="{E67ADDCB-EAD9-21E5-EB6C-624E3A8943B1}"/>
          </ac:spMkLst>
        </pc:spChg>
        <pc:spChg chg="add mod">
          <ac:chgData name="Dongju kim" userId="a637c5ad9c8e7177" providerId="LiveId" clId="{43C9FB23-C2E6-40F3-B9E1-270981D8C864}" dt="2023-11-05T12:56:49.748" v="41" actId="1076"/>
          <ac:spMkLst>
            <pc:docMk/>
            <pc:sldMk cId="3826143929" sldId="261"/>
            <ac:spMk id="7" creationId="{7D93C4C8-1A58-5118-5FCE-F6402B4119E4}"/>
          </ac:spMkLst>
        </pc:spChg>
        <pc:spChg chg="del">
          <ac:chgData name="Dongju kim" userId="a637c5ad9c8e7177" providerId="LiveId" clId="{43C9FB23-C2E6-40F3-B9E1-270981D8C864}" dt="2023-11-05T12:55:57.180" v="32" actId="478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43C9FB23-C2E6-40F3-B9E1-270981D8C864}" dt="2023-11-05T12:55:48.760" v="30"/>
          <ac:spMkLst>
            <pc:docMk/>
            <pc:sldMk cId="3826143929" sldId="261"/>
            <ac:spMk id="1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2147695796" sldId="300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2147695796" sldId="300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1867769798" sldId="304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1867769798" sldId="304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718523945" sldId="305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718523945" sldId="305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1195710287" sldId="306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1195710287" sldId="306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1821968412" sldId="307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1821968412" sldId="307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764563995" sldId="308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764563995" sldId="308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2:54:54.883" v="3"/>
          <ac:spMkLst>
            <pc:docMk/>
            <pc:sldMk cId="764563995" sldId="308"/>
            <ac:spMk id="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2:57:42.636" v="49" actId="6549"/>
        <pc:sldMkLst>
          <pc:docMk/>
          <pc:sldMk cId="1857209430" sldId="309"/>
        </pc:sldMkLst>
        <pc:spChg chg="mod">
          <ac:chgData name="Dongju kim" userId="a637c5ad9c8e7177" providerId="LiveId" clId="{43C9FB23-C2E6-40F3-B9E1-270981D8C864}" dt="2023-11-05T12:57:42.636" v="49" actId="6549"/>
          <ac:spMkLst>
            <pc:docMk/>
            <pc:sldMk cId="1857209430" sldId="309"/>
            <ac:spMk id="7" creationId="{7D93C4C8-1A58-5118-5FCE-F6402B4119E4}"/>
          </ac:spMkLst>
        </pc:spChg>
      </pc:sldChg>
      <pc:sldChg chg="delSp modSp add mod">
        <pc:chgData name="Dongju kim" userId="a637c5ad9c8e7177" providerId="LiveId" clId="{43C9FB23-C2E6-40F3-B9E1-270981D8C864}" dt="2023-11-05T12:59:20.654" v="96" actId="1076"/>
        <pc:sldMkLst>
          <pc:docMk/>
          <pc:sldMk cId="1799045368" sldId="310"/>
        </pc:sldMkLst>
        <pc:spChg chg="mod">
          <ac:chgData name="Dongju kim" userId="a637c5ad9c8e7177" providerId="LiveId" clId="{43C9FB23-C2E6-40F3-B9E1-270981D8C864}" dt="2023-11-05T12:58:26.256" v="56" actId="14100"/>
          <ac:spMkLst>
            <pc:docMk/>
            <pc:sldMk cId="1799045368" sldId="310"/>
            <ac:spMk id="2" creationId="{00000000-0000-0000-0000-000000000000}"/>
          </ac:spMkLst>
        </pc:spChg>
        <pc:spChg chg="del">
          <ac:chgData name="Dongju kim" userId="a637c5ad9c8e7177" providerId="LiveId" clId="{43C9FB23-C2E6-40F3-B9E1-270981D8C864}" dt="2023-11-05T12:58:51.836" v="88" actId="478"/>
          <ac:spMkLst>
            <pc:docMk/>
            <pc:sldMk cId="1799045368" sldId="310"/>
            <ac:spMk id="6" creationId="{E67ADDCB-EAD9-21E5-EB6C-624E3A8943B1}"/>
          </ac:spMkLst>
        </pc:spChg>
        <pc:spChg chg="mod">
          <ac:chgData name="Dongju kim" userId="a637c5ad9c8e7177" providerId="LiveId" clId="{43C9FB23-C2E6-40F3-B9E1-270981D8C864}" dt="2023-11-05T12:59:20.654" v="96" actId="1076"/>
          <ac:spMkLst>
            <pc:docMk/>
            <pc:sldMk cId="1799045368" sldId="310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2:58:44.208" v="87"/>
          <ac:spMkLst>
            <pc:docMk/>
            <pc:sldMk cId="1799045368" sldId="310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00:08.755" v="119" actId="255"/>
        <pc:sldMkLst>
          <pc:docMk/>
          <pc:sldMk cId="95015344" sldId="311"/>
        </pc:sldMkLst>
        <pc:spChg chg="mod">
          <ac:chgData name="Dongju kim" userId="a637c5ad9c8e7177" providerId="LiveId" clId="{43C9FB23-C2E6-40F3-B9E1-270981D8C864}" dt="2023-11-05T13:00:08.755" v="119" actId="255"/>
          <ac:spMkLst>
            <pc:docMk/>
            <pc:sldMk cId="95015344" sldId="311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2:59:57.181" v="115" actId="20577"/>
          <ac:spMkLst>
            <pc:docMk/>
            <pc:sldMk cId="95015344" sldId="311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00:22.545" v="124" actId="255"/>
        <pc:sldMkLst>
          <pc:docMk/>
          <pc:sldMk cId="3853621883" sldId="312"/>
        </pc:sldMkLst>
        <pc:spChg chg="mod">
          <ac:chgData name="Dongju kim" userId="a637c5ad9c8e7177" providerId="LiveId" clId="{43C9FB23-C2E6-40F3-B9E1-270981D8C864}" dt="2023-11-05T13:00:22.545" v="124" actId="255"/>
          <ac:spMkLst>
            <pc:docMk/>
            <pc:sldMk cId="3853621883" sldId="312"/>
            <ac:spMk id="7" creationId="{7D93C4C8-1A58-5118-5FCE-F6402B4119E4}"/>
          </ac:spMkLst>
        </pc:spChg>
      </pc:sldChg>
      <pc:sldChg chg="modSp add mod">
        <pc:chgData name="Dongju kim" userId="a637c5ad9c8e7177" providerId="LiveId" clId="{43C9FB23-C2E6-40F3-B9E1-270981D8C864}" dt="2023-11-05T13:01:32.628" v="144" actId="6549"/>
        <pc:sldMkLst>
          <pc:docMk/>
          <pc:sldMk cId="3472786153" sldId="313"/>
        </pc:sldMkLst>
        <pc:spChg chg="mod">
          <ac:chgData name="Dongju kim" userId="a637c5ad9c8e7177" providerId="LiveId" clId="{43C9FB23-C2E6-40F3-B9E1-270981D8C864}" dt="2023-11-05T13:01:03.170" v="131" actId="14100"/>
          <ac:spMkLst>
            <pc:docMk/>
            <pc:sldMk cId="3472786153" sldId="313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01:32.628" v="144" actId="6549"/>
          <ac:spMkLst>
            <pc:docMk/>
            <pc:sldMk cId="3472786153" sldId="313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01:08.665" v="138" actId="6549"/>
          <ac:spMkLst>
            <pc:docMk/>
            <pc:sldMk cId="3472786153" sldId="313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29:50.884" v="395" actId="6549"/>
        <pc:sldMkLst>
          <pc:docMk/>
          <pc:sldMk cId="3466952966" sldId="314"/>
        </pc:sldMkLst>
        <pc:spChg chg="mod">
          <ac:chgData name="Dongju kim" userId="a637c5ad9c8e7177" providerId="LiveId" clId="{43C9FB23-C2E6-40F3-B9E1-270981D8C864}" dt="2023-11-05T13:29:50.884" v="395" actId="6549"/>
          <ac:spMkLst>
            <pc:docMk/>
            <pc:sldMk cId="3466952966" sldId="314"/>
            <ac:spMk id="3" creationId="{00000000-0000-0000-0000-000000000000}"/>
          </ac:spMkLst>
        </pc:spChg>
      </pc:sldChg>
      <pc:sldChg chg="delSp modSp add mod">
        <pc:chgData name="Dongju kim" userId="a637c5ad9c8e7177" providerId="LiveId" clId="{43C9FB23-C2E6-40F3-B9E1-270981D8C864}" dt="2023-11-05T13:30:12.316" v="410"/>
        <pc:sldMkLst>
          <pc:docMk/>
          <pc:sldMk cId="1003745825" sldId="315"/>
        </pc:sldMkLst>
        <pc:spChg chg="mod">
          <ac:chgData name="Dongju kim" userId="a637c5ad9c8e7177" providerId="LiveId" clId="{43C9FB23-C2E6-40F3-B9E1-270981D8C864}" dt="2023-11-05T13:30:12.316" v="410"/>
          <ac:spMkLst>
            <pc:docMk/>
            <pc:sldMk cId="1003745825" sldId="315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1003745825" sldId="315"/>
            <ac:spMk id="3" creationId="{00000000-0000-0000-0000-000000000000}"/>
          </ac:spMkLst>
        </pc:spChg>
        <pc:spChg chg="del">
          <ac:chgData name="Dongju kim" userId="a637c5ad9c8e7177" providerId="LiveId" clId="{43C9FB23-C2E6-40F3-B9E1-270981D8C864}" dt="2023-11-05T13:11:57.916" v="231" actId="478"/>
          <ac:spMkLst>
            <pc:docMk/>
            <pc:sldMk cId="1003745825" sldId="315"/>
            <ac:spMk id="6" creationId="{E67ADDCB-EAD9-21E5-EB6C-624E3A8943B1}"/>
          </ac:spMkLst>
        </pc:spChg>
        <pc:spChg chg="mod">
          <ac:chgData name="Dongju kim" userId="a637c5ad9c8e7177" providerId="LiveId" clId="{43C9FB23-C2E6-40F3-B9E1-270981D8C864}" dt="2023-11-05T13:12:48.405" v="261" actId="14100"/>
          <ac:spMkLst>
            <pc:docMk/>
            <pc:sldMk cId="1003745825" sldId="315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12:07.989" v="245"/>
          <ac:spMkLst>
            <pc:docMk/>
            <pc:sldMk cId="1003745825" sldId="315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15.882" v="411"/>
        <pc:sldMkLst>
          <pc:docMk/>
          <pc:sldMk cId="218983671" sldId="316"/>
        </pc:sldMkLst>
        <pc:spChg chg="mod">
          <ac:chgData name="Dongju kim" userId="a637c5ad9c8e7177" providerId="LiveId" clId="{43C9FB23-C2E6-40F3-B9E1-270981D8C864}" dt="2023-11-05T13:30:15.882" v="411"/>
          <ac:spMkLst>
            <pc:docMk/>
            <pc:sldMk cId="218983671" sldId="316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218983671" sldId="316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14:43.621" v="275" actId="14100"/>
          <ac:spMkLst>
            <pc:docMk/>
            <pc:sldMk cId="218983671" sldId="316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13:09.381" v="273"/>
          <ac:spMkLst>
            <pc:docMk/>
            <pc:sldMk cId="218983671" sldId="316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00.618" v="396"/>
        <pc:sldMkLst>
          <pc:docMk/>
          <pc:sldMk cId="3910385208" sldId="317"/>
        </pc:sldMkLst>
        <pc:spChg chg="mod">
          <ac:chgData name="Dongju kim" userId="a637c5ad9c8e7177" providerId="LiveId" clId="{43C9FB23-C2E6-40F3-B9E1-270981D8C864}" dt="2023-11-05T13:15:09.791" v="290"/>
          <ac:spMkLst>
            <pc:docMk/>
            <pc:sldMk cId="3910385208" sldId="317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3910385208" sldId="317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16:48.082" v="305" actId="14100"/>
          <ac:spMkLst>
            <pc:docMk/>
            <pc:sldMk cId="3910385208" sldId="317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15:30.348" v="303" actId="6549"/>
          <ac:spMkLst>
            <pc:docMk/>
            <pc:sldMk cId="3910385208" sldId="317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42.741" v="430"/>
        <pc:sldMkLst>
          <pc:docMk/>
          <pc:sldMk cId="135763902" sldId="318"/>
        </pc:sldMkLst>
        <pc:spChg chg="mod">
          <ac:chgData name="Dongju kim" userId="a637c5ad9c8e7177" providerId="LiveId" clId="{43C9FB23-C2E6-40F3-B9E1-270981D8C864}" dt="2023-11-05T13:30:42.741" v="430"/>
          <ac:spMkLst>
            <pc:docMk/>
            <pc:sldMk cId="135763902" sldId="318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135763902" sldId="318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28:16.829" v="367" actId="20577"/>
          <ac:spMkLst>
            <pc:docMk/>
            <pc:sldMk cId="135763902" sldId="318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27:49.954" v="362"/>
          <ac:spMkLst>
            <pc:docMk/>
            <pc:sldMk cId="135763902" sldId="318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00.618" v="396"/>
        <pc:sldMkLst>
          <pc:docMk/>
          <pc:sldMk cId="734779906" sldId="319"/>
        </pc:sldMkLst>
        <pc:spChg chg="mod">
          <ac:chgData name="Dongju kim" userId="a637c5ad9c8e7177" providerId="LiveId" clId="{43C9FB23-C2E6-40F3-B9E1-270981D8C864}" dt="2023-11-05T13:30:00.618" v="396"/>
          <ac:spMkLst>
            <pc:docMk/>
            <pc:sldMk cId="734779906" sldId="319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28:54.794" v="373"/>
          <ac:spMkLst>
            <pc:docMk/>
            <pc:sldMk cId="734779906" sldId="319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28:39.282" v="370"/>
          <ac:spMkLst>
            <pc:docMk/>
            <pc:sldMk cId="734779906" sldId="319"/>
            <ac:spMk id="13" creationId="{00000000-0000-0000-0000-000000000000}"/>
          </ac:spMkLst>
        </pc:spChg>
      </pc:sldChg>
    </pc:docChg>
  </pc:docChgLst>
  <pc:docChgLst>
    <pc:chgData name="Dongju kim" userId="a637c5ad9c8e7177" providerId="LiveId" clId="{E163CBB2-9EC5-4C9E-82A7-0816E60DCEAD}"/>
    <pc:docChg chg="undo custSel addSld delSld modSld">
      <pc:chgData name="Dongju kim" userId="a637c5ad9c8e7177" providerId="LiveId" clId="{E163CBB2-9EC5-4C9E-82A7-0816E60DCEAD}" dt="2023-11-05T12:52:48.885" v="412" actId="20577"/>
      <pc:docMkLst>
        <pc:docMk/>
      </pc:docMkLst>
      <pc:sldChg chg="delSp modSp mod">
        <pc:chgData name="Dongju kim" userId="a637c5ad9c8e7177" providerId="LiveId" clId="{E163CBB2-9EC5-4C9E-82A7-0816E60DCEAD}" dt="2023-11-05T12:52:08.859" v="399" actId="478"/>
        <pc:sldMkLst>
          <pc:docMk/>
          <pc:sldMk cId="3779494914" sldId="257"/>
        </pc:sldMkLst>
        <pc:spChg chg="mod">
          <ac:chgData name="Dongju kim" userId="a637c5ad9c8e7177" providerId="LiveId" clId="{E163CBB2-9EC5-4C9E-82A7-0816E60DCEAD}" dt="2023-11-05T12:17:17.267" v="17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6:09.516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8:53.589" v="259" actId="6549"/>
          <ac:spMkLst>
            <pc:docMk/>
            <pc:sldMk cId="3779494914" sldId="257"/>
            <ac:spMk id="13" creationId="{00000000-0000-0000-0000-000000000000}"/>
          </ac:spMkLst>
        </pc:spChg>
        <pc:spChg chg="del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7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8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9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21" creationId="{00000000-0000-0000-0000-000000000000}"/>
          </ac:spMkLst>
        </pc:spChg>
      </pc:sldChg>
      <pc:sldChg chg="modSp mod">
        <pc:chgData name="Dongju kim" userId="a637c5ad9c8e7177" providerId="LiveId" clId="{E163CBB2-9EC5-4C9E-82A7-0816E60DCEAD}" dt="2023-11-05T12:17:24.821" v="18"/>
        <pc:sldMkLst>
          <pc:docMk/>
          <pc:sldMk cId="2795672102" sldId="260"/>
        </pc:sldMkLst>
        <pc:spChg chg="mod">
          <ac:chgData name="Dongju kim" userId="a637c5ad9c8e7177" providerId="LiveId" clId="{E163CBB2-9EC5-4C9E-82A7-0816E60DCEAD}" dt="2023-11-05T12:17:24.821" v="18"/>
          <ac:spMkLst>
            <pc:docMk/>
            <pc:sldMk cId="2795672102" sldId="260"/>
            <ac:spMk id="3" creationId="{00000000-0000-0000-0000-000000000000}"/>
          </ac:spMkLst>
        </pc:spChg>
      </pc:sldChg>
      <pc:sldChg chg="addSp modSp mod">
        <pc:chgData name="Dongju kim" userId="a637c5ad9c8e7177" providerId="LiveId" clId="{E163CBB2-9EC5-4C9E-82A7-0816E60DCEAD}" dt="2023-11-05T12:19:45.284" v="71" actId="1076"/>
        <pc:sldMkLst>
          <pc:docMk/>
          <pc:sldMk cId="3826143929" sldId="261"/>
        </pc:sldMkLst>
        <pc:spChg chg="mod">
          <ac:chgData name="Dongju kim" userId="a637c5ad9c8e7177" providerId="LiveId" clId="{E163CBB2-9EC5-4C9E-82A7-0816E60DCEAD}" dt="2023-11-05T12:17:56.825" v="2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7:46.170" v="19"/>
          <ac:spMkLst>
            <pc:docMk/>
            <pc:sldMk cId="3826143929" sldId="261"/>
            <ac:spMk id="3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18:55.622" v="28"/>
          <ac:spMkLst>
            <pc:docMk/>
            <pc:sldMk cId="3826143929" sldId="261"/>
            <ac:spMk id="4" creationId="{65DCB7A6-9652-7650-FD51-5D802F0025AB}"/>
          </ac:spMkLst>
        </pc:spChg>
        <pc:spChg chg="mod">
          <ac:chgData name="Dongju kim" userId="a637c5ad9c8e7177" providerId="LiveId" clId="{E163CBB2-9EC5-4C9E-82A7-0816E60DCEAD}" dt="2023-11-05T12:19:45.284" v="71" actId="1076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8:30.333" v="25" actId="20577"/>
          <ac:spMkLst>
            <pc:docMk/>
            <pc:sldMk cId="3826143929" sldId="261"/>
            <ac:spMk id="13" creationId="{00000000-0000-0000-0000-000000000000}"/>
          </ac:spMkLst>
        </pc:spChg>
      </pc:sldChg>
      <pc:sldChg chg="modSp del mod">
        <pc:chgData name="Dongju kim" userId="a637c5ad9c8e7177" providerId="LiveId" clId="{E163CBB2-9EC5-4C9E-82A7-0816E60DCEAD}" dt="2023-11-05T12:51:39.918" v="398" actId="47"/>
        <pc:sldMkLst>
          <pc:docMk/>
          <pc:sldMk cId="1121630887" sldId="282"/>
        </pc:sldMkLst>
        <pc:spChg chg="mod">
          <ac:chgData name="Dongju kim" userId="a637c5ad9c8e7177" providerId="LiveId" clId="{E163CBB2-9EC5-4C9E-82A7-0816E60DCEAD}" dt="2023-11-05T12:32:51.752" v="396"/>
          <ac:spMkLst>
            <pc:docMk/>
            <pc:sldMk cId="1121630887" sldId="282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3911914864" sldId="283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3911914864" sldId="283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2450773715" sldId="295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2450773715" sldId="295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179756715" sldId="299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179756715" sldId="299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E163CBB2-9EC5-4C9E-82A7-0816E60DCEAD}" dt="2023-11-05T12:52:25.753" v="401"/>
        <pc:sldMkLst>
          <pc:docMk/>
          <pc:sldMk cId="2147695796" sldId="300"/>
        </pc:sldMkLst>
        <pc:spChg chg="del mod">
          <ac:chgData name="Dongju kim" userId="a637c5ad9c8e7177" providerId="LiveId" clId="{E163CBB2-9EC5-4C9E-82A7-0816E60DCEAD}" dt="2023-11-05T12:52:25.515" v="400" actId="478"/>
          <ac:spMkLst>
            <pc:docMk/>
            <pc:sldMk cId="2147695796" sldId="300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7:46.170" v="19"/>
          <ac:spMkLst>
            <pc:docMk/>
            <pc:sldMk cId="2147695796" sldId="300"/>
            <ac:spMk id="3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23:34.374" v="142" actId="14100"/>
          <ac:spMkLst>
            <pc:docMk/>
            <pc:sldMk cId="2147695796" sldId="300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52:25.753" v="401"/>
          <ac:spMkLst>
            <pc:docMk/>
            <pc:sldMk cId="2147695796" sldId="300"/>
            <ac:spMk id="5" creationId="{D77DB68E-8E92-8531-6C1F-AC83A4FB0116}"/>
          </ac:spMkLst>
        </pc:spChg>
        <pc:spChg chg="del">
          <ac:chgData name="Dongju kim" userId="a637c5ad9c8e7177" providerId="LiveId" clId="{E163CBB2-9EC5-4C9E-82A7-0816E60DCEAD}" dt="2023-11-05T12:20:49.147" v="75" actId="478"/>
          <ac:spMkLst>
            <pc:docMk/>
            <pc:sldMk cId="2147695796" sldId="300"/>
            <ac:spMk id="10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2:46.400" v="133" actId="14100"/>
          <ac:spMkLst>
            <pc:docMk/>
            <pc:sldMk cId="2147695796" sldId="300"/>
            <ac:spMk id="1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4268516563" sldId="301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4268516563" sldId="301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718251506" sldId="302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718251506" sldId="302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3579125746" sldId="303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3579125746" sldId="303"/>
            <ac:spMk id="3" creationId="{00000000-0000-0000-0000-000000000000}"/>
          </ac:spMkLst>
        </pc:spChg>
      </pc:sldChg>
      <pc:sldChg chg="addSp delSp modSp add mod">
        <pc:chgData name="Dongju kim" userId="a637c5ad9c8e7177" providerId="LiveId" clId="{E163CBB2-9EC5-4C9E-82A7-0816E60DCEAD}" dt="2023-11-05T12:52:35.600" v="405"/>
        <pc:sldMkLst>
          <pc:docMk/>
          <pc:sldMk cId="1867769798" sldId="304"/>
        </pc:sldMkLst>
        <pc:spChg chg="del">
          <ac:chgData name="Dongju kim" userId="a637c5ad9c8e7177" providerId="LiveId" clId="{E163CBB2-9EC5-4C9E-82A7-0816E60DCEAD}" dt="2023-11-05T12:52:35.363" v="404" actId="478"/>
          <ac:spMkLst>
            <pc:docMk/>
            <pc:sldMk cId="1867769798" sldId="304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3:14.537" v="138" actId="255"/>
          <ac:spMkLst>
            <pc:docMk/>
            <pc:sldMk cId="1867769798" sldId="304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52:35.600" v="405"/>
          <ac:spMkLst>
            <pc:docMk/>
            <pc:sldMk cId="1867769798" sldId="304"/>
            <ac:spMk id="5" creationId="{645F07E7-FAAC-D80C-E231-237F2BDC018D}"/>
          </ac:spMkLst>
        </pc:spChg>
      </pc:sldChg>
      <pc:sldChg chg="addSp delSp modSp add mod">
        <pc:chgData name="Dongju kim" userId="a637c5ad9c8e7177" providerId="LiveId" clId="{E163CBB2-9EC5-4C9E-82A7-0816E60DCEAD}" dt="2023-11-05T12:52:30.896" v="403"/>
        <pc:sldMkLst>
          <pc:docMk/>
          <pc:sldMk cId="718523945" sldId="305"/>
        </pc:sldMkLst>
        <pc:spChg chg="del">
          <ac:chgData name="Dongju kim" userId="a637c5ad9c8e7177" providerId="LiveId" clId="{E163CBB2-9EC5-4C9E-82A7-0816E60DCEAD}" dt="2023-11-05T12:52:30.667" v="402" actId="478"/>
          <ac:spMkLst>
            <pc:docMk/>
            <pc:sldMk cId="718523945" sldId="305"/>
            <ac:spMk id="2" creationId="{00000000-0000-0000-0000-000000000000}"/>
          </ac:spMkLst>
        </pc:spChg>
        <pc:spChg chg="del">
          <ac:chgData name="Dongju kim" userId="a637c5ad9c8e7177" providerId="LiveId" clId="{E163CBB2-9EC5-4C9E-82A7-0816E60DCEAD}" dt="2023-11-05T12:23:44.683" v="144" actId="478"/>
          <ac:spMkLst>
            <pc:docMk/>
            <pc:sldMk cId="718523945" sldId="305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24:52.500" v="182" actId="6549"/>
          <ac:spMkLst>
            <pc:docMk/>
            <pc:sldMk cId="718523945" sldId="305"/>
            <ac:spMk id="5" creationId="{3C33F482-F02F-138C-0712-7A78FCDF5448}"/>
          </ac:spMkLst>
        </pc:spChg>
        <pc:spChg chg="add mod">
          <ac:chgData name="Dongju kim" userId="a637c5ad9c8e7177" providerId="LiveId" clId="{E163CBB2-9EC5-4C9E-82A7-0816E60DCEAD}" dt="2023-11-05T12:52:30.896" v="403"/>
          <ac:spMkLst>
            <pc:docMk/>
            <pc:sldMk cId="718523945" sldId="305"/>
            <ac:spMk id="6" creationId="{28B5608C-1BA8-C408-EEBC-90249A909CBB}"/>
          </ac:spMkLst>
        </pc:spChg>
      </pc:sldChg>
      <pc:sldChg chg="addSp delSp modSp add mod">
        <pc:chgData name="Dongju kim" userId="a637c5ad9c8e7177" providerId="LiveId" clId="{E163CBB2-9EC5-4C9E-82A7-0816E60DCEAD}" dt="2023-11-05T12:52:38.880" v="407"/>
        <pc:sldMkLst>
          <pc:docMk/>
          <pc:sldMk cId="1195710287" sldId="306"/>
        </pc:sldMkLst>
        <pc:spChg chg="del">
          <ac:chgData name="Dongju kim" userId="a637c5ad9c8e7177" providerId="LiveId" clId="{E163CBB2-9EC5-4C9E-82A7-0816E60DCEAD}" dt="2023-11-05T12:52:38.667" v="406" actId="478"/>
          <ac:spMkLst>
            <pc:docMk/>
            <pc:sldMk cId="1195710287" sldId="306"/>
            <ac:spMk id="2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52:38.880" v="407"/>
          <ac:spMkLst>
            <pc:docMk/>
            <pc:sldMk cId="1195710287" sldId="306"/>
            <ac:spMk id="4" creationId="{0EF85CA7-F008-99D5-9561-59D1816BDC2B}"/>
          </ac:spMkLst>
        </pc:spChg>
        <pc:spChg chg="mod">
          <ac:chgData name="Dongju kim" userId="a637c5ad9c8e7177" providerId="LiveId" clId="{E163CBB2-9EC5-4C9E-82A7-0816E60DCEAD}" dt="2023-11-05T12:25:54.619" v="216" actId="20577"/>
          <ac:spMkLst>
            <pc:docMk/>
            <pc:sldMk cId="1195710287" sldId="306"/>
            <ac:spMk id="5" creationId="{3C33F482-F02F-138C-0712-7A78FCDF5448}"/>
          </ac:spMkLst>
        </pc:spChg>
        <pc:spChg chg="mod">
          <ac:chgData name="Dongju kim" userId="a637c5ad9c8e7177" providerId="LiveId" clId="{E163CBB2-9EC5-4C9E-82A7-0816E60DCEAD}" dt="2023-11-05T12:25:08.495" v="207"/>
          <ac:spMkLst>
            <pc:docMk/>
            <pc:sldMk cId="1195710287" sldId="306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E163CBB2-9EC5-4C9E-82A7-0816E60DCEAD}" dt="2023-11-05T12:52:42.874" v="408" actId="14100"/>
        <pc:sldMkLst>
          <pc:docMk/>
          <pc:sldMk cId="1821968412" sldId="307"/>
        </pc:sldMkLst>
        <pc:spChg chg="mod">
          <ac:chgData name="Dongju kim" userId="a637c5ad9c8e7177" providerId="LiveId" clId="{E163CBB2-9EC5-4C9E-82A7-0816E60DCEAD}" dt="2023-11-05T12:52:42.874" v="408" actId="14100"/>
          <ac:spMkLst>
            <pc:docMk/>
            <pc:sldMk cId="1821968412" sldId="307"/>
            <ac:spMk id="2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31:22.632" v="275" actId="1076"/>
          <ac:spMkLst>
            <pc:docMk/>
            <pc:sldMk cId="1821968412" sldId="307"/>
            <ac:spMk id="4" creationId="{975FB208-3DEF-2768-D0FF-98750CE2222D}"/>
          </ac:spMkLst>
        </pc:spChg>
        <pc:spChg chg="del">
          <ac:chgData name="Dongju kim" userId="a637c5ad9c8e7177" providerId="LiveId" clId="{E163CBB2-9EC5-4C9E-82A7-0816E60DCEAD}" dt="2023-11-05T12:26:39.603" v="226" actId="478"/>
          <ac:spMkLst>
            <pc:docMk/>
            <pc:sldMk cId="1821968412" sldId="307"/>
            <ac:spMk id="5" creationId="{3C33F482-F02F-138C-0712-7A78FCDF5448}"/>
          </ac:spMkLst>
        </pc:spChg>
        <pc:spChg chg="add del">
          <ac:chgData name="Dongju kim" userId="a637c5ad9c8e7177" providerId="LiveId" clId="{E163CBB2-9EC5-4C9E-82A7-0816E60DCEAD}" dt="2023-11-05T12:27:18.364" v="235" actId="22"/>
          <ac:spMkLst>
            <pc:docMk/>
            <pc:sldMk cId="1821968412" sldId="307"/>
            <ac:spMk id="7" creationId="{0D9681B1-33DE-8655-6485-D16677B11010}"/>
          </ac:spMkLst>
        </pc:spChg>
        <pc:spChg chg="add mod">
          <ac:chgData name="Dongju kim" userId="a637c5ad9c8e7177" providerId="LiveId" clId="{E163CBB2-9EC5-4C9E-82A7-0816E60DCEAD}" dt="2023-11-05T12:28:13.348" v="256"/>
          <ac:spMkLst>
            <pc:docMk/>
            <pc:sldMk cId="1821968412" sldId="307"/>
            <ac:spMk id="8" creationId="{4ED849C8-FB87-9792-6A7E-058A531A5D3B}"/>
          </ac:spMkLst>
        </pc:spChg>
        <pc:spChg chg="del">
          <ac:chgData name="Dongju kim" userId="a637c5ad9c8e7177" providerId="LiveId" clId="{E163CBB2-9EC5-4C9E-82A7-0816E60DCEAD}" dt="2023-11-05T12:26:38.539" v="225" actId="478"/>
          <ac:spMkLst>
            <pc:docMk/>
            <pc:sldMk cId="1821968412" sldId="307"/>
            <ac:spMk id="13" creationId="{00000000-0000-0000-0000-000000000000}"/>
          </ac:spMkLst>
        </pc:spChg>
        <pc:picChg chg="add mod">
          <ac:chgData name="Dongju kim" userId="a637c5ad9c8e7177" providerId="LiveId" clId="{E163CBB2-9EC5-4C9E-82A7-0816E60DCEAD}" dt="2023-11-05T12:28:18.064" v="258" actId="1076"/>
          <ac:picMkLst>
            <pc:docMk/>
            <pc:sldMk cId="1821968412" sldId="307"/>
            <ac:picMk id="1026" creationId="{9D9068B8-AFCF-744D-A745-A07D31249C1D}"/>
          </ac:picMkLst>
        </pc:picChg>
      </pc:sldChg>
      <pc:sldChg chg="addSp delSp modSp add mod">
        <pc:chgData name="Dongju kim" userId="a637c5ad9c8e7177" providerId="LiveId" clId="{E163CBB2-9EC5-4C9E-82A7-0816E60DCEAD}" dt="2023-11-05T12:52:48.885" v="412" actId="20577"/>
        <pc:sldMkLst>
          <pc:docMk/>
          <pc:sldMk cId="764563995" sldId="308"/>
        </pc:sldMkLst>
        <pc:spChg chg="mod">
          <ac:chgData name="Dongju kim" userId="a637c5ad9c8e7177" providerId="LiveId" clId="{E163CBB2-9EC5-4C9E-82A7-0816E60DCEAD}" dt="2023-11-05T12:52:48.885" v="412" actId="20577"/>
          <ac:spMkLst>
            <pc:docMk/>
            <pc:sldMk cId="764563995" sldId="308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32:36.197" v="395"/>
          <ac:spMkLst>
            <pc:docMk/>
            <pc:sldMk cId="764563995" sldId="308"/>
            <ac:spMk id="4" creationId="{975FB208-3DEF-2768-D0FF-98750CE2222D}"/>
          </ac:spMkLst>
        </pc:spChg>
        <pc:spChg chg="add mod">
          <ac:chgData name="Dongju kim" userId="a637c5ad9c8e7177" providerId="LiveId" clId="{E163CBB2-9EC5-4C9E-82A7-0816E60DCEAD}" dt="2023-11-05T12:31:44.421" v="276" actId="6549"/>
          <ac:spMkLst>
            <pc:docMk/>
            <pc:sldMk cId="764563995" sldId="308"/>
            <ac:spMk id="5" creationId="{33596836-0B16-03DE-E933-E9B50DDC06AB}"/>
          </ac:spMkLst>
        </pc:spChg>
        <pc:spChg chg="mod">
          <ac:chgData name="Dongju kim" userId="a637c5ad9c8e7177" providerId="LiveId" clId="{E163CBB2-9EC5-4C9E-82A7-0816E60DCEAD}" dt="2023-11-05T12:31:54.581" v="277" actId="6549"/>
          <ac:spMkLst>
            <pc:docMk/>
            <pc:sldMk cId="764563995" sldId="308"/>
            <ac:spMk id="8" creationId="{4ED849C8-FB87-9792-6A7E-058A531A5D3B}"/>
          </ac:spMkLst>
        </pc:spChg>
        <pc:picChg chg="del">
          <ac:chgData name="Dongju kim" userId="a637c5ad9c8e7177" providerId="LiveId" clId="{E163CBB2-9EC5-4C9E-82A7-0816E60DCEAD}" dt="2023-11-05T12:30:31.643" v="267" actId="478"/>
          <ac:picMkLst>
            <pc:docMk/>
            <pc:sldMk cId="764563995" sldId="308"/>
            <ac:picMk id="1026" creationId="{9D9068B8-AFCF-744D-A745-A07D31249C1D}"/>
          </ac:picMkLst>
        </pc:picChg>
      </pc:sldChg>
      <pc:sldChg chg="addSp delSp modSp add del mod">
        <pc:chgData name="Dongju kim" userId="a637c5ad9c8e7177" providerId="LiveId" clId="{E163CBB2-9EC5-4C9E-82A7-0816E60DCEAD}" dt="2023-11-05T12:27:48.999" v="242" actId="47"/>
        <pc:sldMkLst>
          <pc:docMk/>
          <pc:sldMk cId="2039787505" sldId="308"/>
        </pc:sldMkLst>
        <pc:spChg chg="del">
          <ac:chgData name="Dongju kim" userId="a637c5ad9c8e7177" providerId="LiveId" clId="{E163CBB2-9EC5-4C9E-82A7-0816E60DCEAD}" dt="2023-11-05T12:27:33.683" v="237" actId="478"/>
          <ac:spMkLst>
            <pc:docMk/>
            <pc:sldMk cId="2039787505" sldId="308"/>
            <ac:spMk id="4" creationId="{975FB208-3DEF-2768-D0FF-98750CE2222D}"/>
          </ac:spMkLst>
        </pc:spChg>
        <pc:spChg chg="add mod">
          <ac:chgData name="Dongju kim" userId="a637c5ad9c8e7177" providerId="LiveId" clId="{E163CBB2-9EC5-4C9E-82A7-0816E60DCEAD}" dt="2023-11-05T12:27:47.634" v="241" actId="255"/>
          <ac:spMkLst>
            <pc:docMk/>
            <pc:sldMk cId="2039787505" sldId="308"/>
            <ac:spMk id="5" creationId="{365AD895-C1AC-4AB2-3A97-5FF95DFE54E2}"/>
          </ac:spMkLst>
        </pc:spChg>
        <pc:picChg chg="del">
          <ac:chgData name="Dongju kim" userId="a637c5ad9c8e7177" providerId="LiveId" clId="{E163CBB2-9EC5-4C9E-82A7-0816E60DCEAD}" dt="2023-11-05T12:27:33.683" v="237" actId="478"/>
          <ac:picMkLst>
            <pc:docMk/>
            <pc:sldMk cId="2039787505" sldId="308"/>
            <ac:picMk id="1026" creationId="{9D9068B8-AFCF-744D-A745-A07D31249C1D}"/>
          </ac:picMkLst>
        </pc:picChg>
      </pc:sldChg>
    </pc:docChg>
  </pc:docChgLst>
  <pc:docChgLst>
    <pc:chgData name="Dongju kim" userId="a637c5ad9c8e7177" providerId="LiveId" clId="{48432607-DED0-434A-B189-BC00D4D588F0}"/>
    <pc:docChg chg="undo custSel addSld delSld modSld sldOrd">
      <pc:chgData name="Dongju kim" userId="a637c5ad9c8e7177" providerId="LiveId" clId="{48432607-DED0-434A-B189-BC00D4D588F0}" dt="2023-11-06T09:54:02.508" v="1001"/>
      <pc:docMkLst>
        <pc:docMk/>
      </pc:docMkLst>
      <pc:sldChg chg="addSp modSp mod">
        <pc:chgData name="Dongju kim" userId="a637c5ad9c8e7177" providerId="LiveId" clId="{48432607-DED0-434A-B189-BC00D4D588F0}" dt="2023-11-06T09:54:02.508" v="1001"/>
        <pc:sldMkLst>
          <pc:docMk/>
          <pc:sldMk cId="3779494914" sldId="257"/>
        </pc:sldMkLst>
        <pc:spChg chg="mod">
          <ac:chgData name="Dongju kim" userId="a637c5ad9c8e7177" providerId="LiveId" clId="{48432607-DED0-434A-B189-BC00D4D588F0}" dt="2023-11-06T09:29:21.449" v="29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25:26.625" v="0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48432607-DED0-434A-B189-BC00D4D588F0}" dt="2023-11-06T09:26:07.236" v="5" actId="14100"/>
          <ac:spMkLst>
            <pc:docMk/>
            <pc:sldMk cId="3779494914" sldId="257"/>
            <ac:spMk id="5" creationId="{08A65F08-08D3-C986-1C9B-5CCB21767645}"/>
          </ac:spMkLst>
        </pc:spChg>
        <pc:spChg chg="add mod">
          <ac:chgData name="Dongju kim" userId="a637c5ad9c8e7177" providerId="LiveId" clId="{48432607-DED0-434A-B189-BC00D4D588F0}" dt="2023-11-06T09:25:44.594" v="2"/>
          <ac:spMkLst>
            <pc:docMk/>
            <pc:sldMk cId="3779494914" sldId="257"/>
            <ac:spMk id="6" creationId="{78F9AEE6-38AE-DF0B-BE84-F9557F3441FB}"/>
          </ac:spMkLst>
        </pc:spChg>
        <pc:spChg chg="add mod">
          <ac:chgData name="Dongju kim" userId="a637c5ad9c8e7177" providerId="LiveId" clId="{48432607-DED0-434A-B189-BC00D4D588F0}" dt="2023-11-06T09:25:51.435" v="3"/>
          <ac:spMkLst>
            <pc:docMk/>
            <pc:sldMk cId="3779494914" sldId="257"/>
            <ac:spMk id="7" creationId="{C310FB1D-42FA-B799-5AEF-39BB22EF9864}"/>
          </ac:spMkLst>
        </pc:spChg>
        <pc:spChg chg="add mod">
          <ac:chgData name="Dongju kim" userId="a637c5ad9c8e7177" providerId="LiveId" clId="{48432607-DED0-434A-B189-BC00D4D588F0}" dt="2023-11-06T09:54:02.508" v="1001"/>
          <ac:spMkLst>
            <pc:docMk/>
            <pc:sldMk cId="3779494914" sldId="257"/>
            <ac:spMk id="8" creationId="{3FD93F34-E4B5-539D-A318-078014C9F8D3}"/>
          </ac:spMkLst>
        </pc:spChg>
        <pc:spChg chg="mod">
          <ac:chgData name="Dongju kim" userId="a637c5ad9c8e7177" providerId="LiveId" clId="{48432607-DED0-434A-B189-BC00D4D588F0}" dt="2023-11-06T09:53:51.773" v="1000" actId="20577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48432607-DED0-434A-B189-BC00D4D588F0}" dt="2023-11-06T09:29:37.095" v="31"/>
        <pc:sldMkLst>
          <pc:docMk/>
          <pc:sldMk cId="2795672102" sldId="260"/>
        </pc:sldMkLst>
        <pc:spChg chg="mod">
          <ac:chgData name="Dongju kim" userId="a637c5ad9c8e7177" providerId="LiveId" clId="{48432607-DED0-434A-B189-BC00D4D588F0}" dt="2023-11-06T09:29:37.095" v="31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48432607-DED0-434A-B189-BC00D4D588F0}" dt="2023-11-06T09:53:31.021" v="994" actId="20577"/>
        <pc:sldMkLst>
          <pc:docMk/>
          <pc:sldMk cId="3826143929" sldId="261"/>
        </pc:sldMkLst>
        <pc:spChg chg="mod">
          <ac:chgData name="Dongju kim" userId="a637c5ad9c8e7177" providerId="LiveId" clId="{48432607-DED0-434A-B189-BC00D4D588F0}" dt="2023-11-06T09:29:48.955" v="33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26:20.415" v="20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3:31.021" v="994" actId="20577"/>
          <ac:spMkLst>
            <pc:docMk/>
            <pc:sldMk cId="3826143929" sldId="261"/>
            <ac:spMk id="4" creationId="{D7FACFDD-63BE-9604-ECE2-5DB526F7BA15}"/>
          </ac:spMkLst>
        </pc:spChg>
        <pc:spChg chg="del">
          <ac:chgData name="Dongju kim" userId="a637c5ad9c8e7177" providerId="LiveId" clId="{48432607-DED0-434A-B189-BC00D4D588F0}" dt="2023-11-06T09:27:39.221" v="21" actId="478"/>
          <ac:spMkLst>
            <pc:docMk/>
            <pc:sldMk cId="3826143929" sldId="261"/>
            <ac:spMk id="5" creationId="{67733834-7AE5-944F-B845-F4D606AB560E}"/>
          </ac:spMkLst>
        </pc:spChg>
        <pc:spChg chg="del">
          <ac:chgData name="Dongju kim" userId="a637c5ad9c8e7177" providerId="LiveId" clId="{48432607-DED0-434A-B189-BC00D4D588F0}" dt="2023-11-06T09:30:00.124" v="34" actId="478"/>
          <ac:spMkLst>
            <pc:docMk/>
            <pc:sldMk cId="3826143929" sldId="261"/>
            <ac:spMk id="8" creationId="{1980A6DB-B5CB-B764-A565-55447F5214EF}"/>
          </ac:spMkLst>
        </pc:spChg>
        <pc:picChg chg="add mod">
          <ac:chgData name="Dongju kim" userId="a637c5ad9c8e7177" providerId="LiveId" clId="{48432607-DED0-434A-B189-BC00D4D588F0}" dt="2023-11-06T09:30:24.649" v="48" actId="1076"/>
          <ac:picMkLst>
            <pc:docMk/>
            <pc:sldMk cId="3826143929" sldId="261"/>
            <ac:picMk id="7" creationId="{AD2DA605-6F06-EF02-03E8-9D6B9FA8AAF5}"/>
          </ac:picMkLst>
        </pc:picChg>
        <pc:picChg chg="add del mod">
          <ac:chgData name="Dongju kim" userId="a637c5ad9c8e7177" providerId="LiveId" clId="{48432607-DED0-434A-B189-BC00D4D588F0}" dt="2023-11-06T09:36:01.201" v="161" actId="21"/>
          <ac:picMkLst>
            <pc:docMk/>
            <pc:sldMk cId="3826143929" sldId="261"/>
            <ac:picMk id="9" creationId="{66D4AEB9-9454-FF46-56F9-B9382DC82FED}"/>
          </ac:picMkLst>
        </pc:picChg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2081463061" sldId="326"/>
        </pc:sldMkLst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753304183" sldId="327"/>
        </pc:sldMkLst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355435975" sldId="330"/>
        </pc:sldMkLst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1179051473" sldId="331"/>
        </pc:sldMkLst>
      </pc:sldChg>
      <pc:sldChg chg="addSp delSp modSp add mod">
        <pc:chgData name="Dongju kim" userId="a637c5ad9c8e7177" providerId="LiveId" clId="{48432607-DED0-434A-B189-BC00D4D588F0}" dt="2023-11-06T09:53:38.701" v="995" actId="20577"/>
        <pc:sldMkLst>
          <pc:docMk/>
          <pc:sldMk cId="1674456174" sldId="332"/>
        </pc:sldMkLst>
        <pc:spChg chg="mod">
          <ac:chgData name="Dongju kim" userId="a637c5ad9c8e7177" providerId="LiveId" clId="{48432607-DED0-434A-B189-BC00D4D588F0}" dt="2023-11-06T09:53:38.701" v="995" actId="20577"/>
          <ac:spMkLst>
            <pc:docMk/>
            <pc:sldMk cId="1674456174" sldId="332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3:13.764" v="488" actId="14100"/>
          <ac:spMkLst>
            <pc:docMk/>
            <pc:sldMk cId="1674456174" sldId="332"/>
            <ac:spMk id="4" creationId="{D7FACFDD-63BE-9604-ECE2-5DB526F7BA15}"/>
          </ac:spMkLst>
        </pc:spChg>
        <pc:spChg chg="add mod">
          <ac:chgData name="Dongju kim" userId="a637c5ad9c8e7177" providerId="LiveId" clId="{48432607-DED0-434A-B189-BC00D4D588F0}" dt="2023-11-06T09:32:52.708" v="137"/>
          <ac:spMkLst>
            <pc:docMk/>
            <pc:sldMk cId="1674456174" sldId="332"/>
            <ac:spMk id="5" creationId="{25E0D794-7F21-62A3-A434-F91F894EEA7A}"/>
          </ac:spMkLst>
        </pc:spChg>
        <pc:spChg chg="add del mod">
          <ac:chgData name="Dongju kim" userId="a637c5ad9c8e7177" providerId="LiveId" clId="{48432607-DED0-434A-B189-BC00D4D588F0}" dt="2023-11-06T09:35:06.330" v="153" actId="21"/>
          <ac:spMkLst>
            <pc:docMk/>
            <pc:sldMk cId="1674456174" sldId="332"/>
            <ac:spMk id="6" creationId="{2F783DCA-C07E-59EB-C515-F350430E3618}"/>
          </ac:spMkLst>
        </pc:spChg>
        <pc:picChg chg="del">
          <ac:chgData name="Dongju kim" userId="a637c5ad9c8e7177" providerId="LiveId" clId="{48432607-DED0-434A-B189-BC00D4D588F0}" dt="2023-11-06T09:34:16.845" v="145" actId="478"/>
          <ac:picMkLst>
            <pc:docMk/>
            <pc:sldMk cId="1674456174" sldId="332"/>
            <ac:picMk id="7" creationId="{AD2DA605-6F06-EF02-03E8-9D6B9FA8AAF5}"/>
          </ac:picMkLst>
        </pc:picChg>
        <pc:picChg chg="add del mod">
          <ac:chgData name="Dongju kim" userId="a637c5ad9c8e7177" providerId="LiveId" clId="{48432607-DED0-434A-B189-BC00D4D588F0}" dt="2023-11-06T09:35:53.519" v="157" actId="21"/>
          <ac:picMkLst>
            <pc:docMk/>
            <pc:sldMk cId="1674456174" sldId="332"/>
            <ac:picMk id="9" creationId="{94D150FD-E9B8-0EEA-1229-FEDB25E510C8}"/>
          </ac:picMkLst>
        </pc:picChg>
        <pc:picChg chg="add mod">
          <ac:chgData name="Dongju kim" userId="a637c5ad9c8e7177" providerId="LiveId" clId="{48432607-DED0-434A-B189-BC00D4D588F0}" dt="2023-11-06T09:36:02.609" v="162"/>
          <ac:picMkLst>
            <pc:docMk/>
            <pc:sldMk cId="1674456174" sldId="332"/>
            <ac:picMk id="10" creationId="{D241CAB5-1005-163E-A769-AFCA01E0CC26}"/>
          </ac:picMkLst>
        </pc:picChg>
      </pc:sldChg>
      <pc:sldChg chg="addSp delSp modSp add mod">
        <pc:chgData name="Dongju kim" userId="a637c5ad9c8e7177" providerId="LiveId" clId="{48432607-DED0-434A-B189-BC00D4D588F0}" dt="2023-11-06T09:53:40.653" v="996" actId="20577"/>
        <pc:sldMkLst>
          <pc:docMk/>
          <pc:sldMk cId="1462430947" sldId="333"/>
        </pc:sldMkLst>
        <pc:spChg chg="mod">
          <ac:chgData name="Dongju kim" userId="a637c5ad9c8e7177" providerId="LiveId" clId="{48432607-DED0-434A-B189-BC00D4D588F0}" dt="2023-11-06T09:53:40.653" v="996" actId="20577"/>
          <ac:spMkLst>
            <pc:docMk/>
            <pc:sldMk cId="1462430947" sldId="333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3:41.245" v="496" actId="20577"/>
          <ac:spMkLst>
            <pc:docMk/>
            <pc:sldMk cId="1462430947" sldId="333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33:36.781" v="142"/>
          <ac:spMkLst>
            <pc:docMk/>
            <pc:sldMk cId="1462430947" sldId="333"/>
            <ac:spMk id="5" creationId="{25E0D794-7F21-62A3-A434-F91F894EEA7A}"/>
          </ac:spMkLst>
        </pc:spChg>
        <pc:spChg chg="add mod">
          <ac:chgData name="Dongju kim" userId="a637c5ad9c8e7177" providerId="LiveId" clId="{48432607-DED0-434A-B189-BC00D4D588F0}" dt="2023-11-06T09:35:12.130" v="154"/>
          <ac:spMkLst>
            <pc:docMk/>
            <pc:sldMk cId="1462430947" sldId="333"/>
            <ac:spMk id="6" creationId="{7751FD03-AF0A-EE85-4D58-D9477B8363D4}"/>
          </ac:spMkLst>
        </pc:spChg>
        <pc:picChg chg="del">
          <ac:chgData name="Dongju kim" userId="a637c5ad9c8e7177" providerId="LiveId" clId="{48432607-DED0-434A-B189-BC00D4D588F0}" dt="2023-11-06T09:33:45.197" v="144" actId="478"/>
          <ac:picMkLst>
            <pc:docMk/>
            <pc:sldMk cId="1462430947" sldId="333"/>
            <ac:picMk id="7" creationId="{AD2DA605-6F06-EF02-03E8-9D6B9FA8AAF5}"/>
          </ac:picMkLst>
        </pc:picChg>
      </pc:sldChg>
      <pc:sldChg chg="addSp delSp modSp add mod">
        <pc:chgData name="Dongju kim" userId="a637c5ad9c8e7177" providerId="LiveId" clId="{48432607-DED0-434A-B189-BC00D4D588F0}" dt="2023-11-06T09:53:42.717" v="997" actId="20577"/>
        <pc:sldMkLst>
          <pc:docMk/>
          <pc:sldMk cId="2012587049" sldId="334"/>
        </pc:sldMkLst>
        <pc:spChg chg="mod">
          <ac:chgData name="Dongju kim" userId="a637c5ad9c8e7177" providerId="LiveId" clId="{48432607-DED0-434A-B189-BC00D4D588F0}" dt="2023-11-06T09:53:42.717" v="997" actId="20577"/>
          <ac:spMkLst>
            <pc:docMk/>
            <pc:sldMk cId="2012587049" sldId="334"/>
            <ac:spMk id="2" creationId="{00000000-0000-0000-0000-000000000000}"/>
          </ac:spMkLst>
        </pc:spChg>
        <pc:spChg chg="del">
          <ac:chgData name="Dongju kim" userId="a637c5ad9c8e7177" providerId="LiveId" clId="{48432607-DED0-434A-B189-BC00D4D588F0}" dt="2023-11-06T09:37:28.613" v="257" actId="478"/>
          <ac:spMkLst>
            <pc:docMk/>
            <pc:sldMk cId="2012587049" sldId="334"/>
            <ac:spMk id="4" creationId="{D7FACFDD-63BE-9604-ECE2-5DB526F7BA15}"/>
          </ac:spMkLst>
        </pc:spChg>
        <pc:spChg chg="del">
          <ac:chgData name="Dongju kim" userId="a637c5ad9c8e7177" providerId="LiveId" clId="{48432607-DED0-434A-B189-BC00D4D588F0}" dt="2023-11-06T09:37:28.613" v="257" actId="478"/>
          <ac:spMkLst>
            <pc:docMk/>
            <pc:sldMk cId="2012587049" sldId="334"/>
            <ac:spMk id="6" creationId="{7751FD03-AF0A-EE85-4D58-D9477B8363D4}"/>
          </ac:spMkLst>
        </pc:spChg>
        <pc:graphicFrameChg chg="add mod modGraphic">
          <ac:chgData name="Dongju kim" userId="a637c5ad9c8e7177" providerId="LiveId" clId="{48432607-DED0-434A-B189-BC00D4D588F0}" dt="2023-11-06T09:39:28.638" v="358" actId="20577"/>
          <ac:graphicFrameMkLst>
            <pc:docMk/>
            <pc:sldMk cId="2012587049" sldId="334"/>
            <ac:graphicFrameMk id="7" creationId="{5D7D98C5-5FCF-43BE-C1DB-5107022B8A58}"/>
          </ac:graphicFrameMkLst>
        </pc:graphicFrameChg>
      </pc:sldChg>
      <pc:sldChg chg="add del">
        <pc:chgData name="Dongju kim" userId="a637c5ad9c8e7177" providerId="LiveId" clId="{48432607-DED0-434A-B189-BC00D4D588F0}" dt="2023-11-06T09:40:00.511" v="360" actId="47"/>
        <pc:sldMkLst>
          <pc:docMk/>
          <pc:sldMk cId="319904951" sldId="335"/>
        </pc:sldMkLst>
      </pc:sldChg>
      <pc:sldChg chg="addSp modSp add mod ord">
        <pc:chgData name="Dongju kim" userId="a637c5ad9c8e7177" providerId="LiveId" clId="{48432607-DED0-434A-B189-BC00D4D588F0}" dt="2023-11-06T09:53:44.745" v="998" actId="20577"/>
        <pc:sldMkLst>
          <pc:docMk/>
          <pc:sldMk cId="2648329964" sldId="335"/>
        </pc:sldMkLst>
        <pc:spChg chg="mod">
          <ac:chgData name="Dongju kim" userId="a637c5ad9c8e7177" providerId="LiveId" clId="{48432607-DED0-434A-B189-BC00D4D588F0}" dt="2023-11-06T09:53:44.745" v="998" actId="20577"/>
          <ac:spMkLst>
            <pc:docMk/>
            <pc:sldMk cId="2648329964" sldId="335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6:42.190" v="745" actId="6549"/>
          <ac:spMkLst>
            <pc:docMk/>
            <pc:sldMk cId="2648329964" sldId="335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40:20.223" v="365"/>
          <ac:spMkLst>
            <pc:docMk/>
            <pc:sldMk cId="2648329964" sldId="335"/>
            <ac:spMk id="5" creationId="{25E0D794-7F21-62A3-A434-F91F894EEA7A}"/>
          </ac:spMkLst>
        </pc:spChg>
        <pc:spChg chg="mod">
          <ac:chgData name="Dongju kim" userId="a637c5ad9c8e7177" providerId="LiveId" clId="{48432607-DED0-434A-B189-BC00D4D588F0}" dt="2023-11-06T09:42:24.159" v="481" actId="20577"/>
          <ac:spMkLst>
            <pc:docMk/>
            <pc:sldMk cId="2648329964" sldId="335"/>
            <ac:spMk id="6" creationId="{7751FD03-AF0A-EE85-4D58-D9477B8363D4}"/>
          </ac:spMkLst>
        </pc:spChg>
        <pc:spChg chg="add mod">
          <ac:chgData name="Dongju kim" userId="a637c5ad9c8e7177" providerId="LiveId" clId="{48432607-DED0-434A-B189-BC00D4D588F0}" dt="2023-11-06T09:42:35.995" v="484"/>
          <ac:spMkLst>
            <pc:docMk/>
            <pc:sldMk cId="2648329964" sldId="335"/>
            <ac:spMk id="7" creationId="{22ABCC87-C233-7C27-275B-5FB009AE1749}"/>
          </ac:spMkLst>
        </pc:spChg>
      </pc:sldChg>
      <pc:sldChg chg="delSp modSp add mod">
        <pc:chgData name="Dongju kim" userId="a637c5ad9c8e7177" providerId="LiveId" clId="{48432607-DED0-434A-B189-BC00D4D588F0}" dt="2023-11-06T09:53:46.709" v="999" actId="20577"/>
        <pc:sldMkLst>
          <pc:docMk/>
          <pc:sldMk cId="405015958" sldId="336"/>
        </pc:sldMkLst>
        <pc:spChg chg="mod">
          <ac:chgData name="Dongju kim" userId="a637c5ad9c8e7177" providerId="LiveId" clId="{48432607-DED0-434A-B189-BC00D4D588F0}" dt="2023-11-06T09:53:46.709" v="999" actId="20577"/>
          <ac:spMkLst>
            <pc:docMk/>
            <pc:sldMk cId="405015958" sldId="336"/>
            <ac:spMk id="2" creationId="{00000000-0000-0000-0000-000000000000}"/>
          </ac:spMkLst>
        </pc:spChg>
        <pc:spChg chg="del">
          <ac:chgData name="Dongju kim" userId="a637c5ad9c8e7177" providerId="LiveId" clId="{48432607-DED0-434A-B189-BC00D4D588F0}" dt="2023-11-06T09:47:01.229" v="747" actId="478"/>
          <ac:spMkLst>
            <pc:docMk/>
            <pc:sldMk cId="405015958" sldId="336"/>
            <ac:spMk id="4" creationId="{D7FACFDD-63BE-9604-ECE2-5DB526F7BA15}"/>
          </ac:spMkLst>
        </pc:spChg>
        <pc:spChg chg="del">
          <ac:chgData name="Dongju kim" userId="a637c5ad9c8e7177" providerId="LiveId" clId="{48432607-DED0-434A-B189-BC00D4D588F0}" dt="2023-11-06T09:47:02.661" v="748" actId="478"/>
          <ac:spMkLst>
            <pc:docMk/>
            <pc:sldMk cId="405015958" sldId="336"/>
            <ac:spMk id="6" creationId="{7751FD03-AF0A-EE85-4D58-D9477B8363D4}"/>
          </ac:spMkLst>
        </pc:spChg>
        <pc:spChg chg="mod">
          <ac:chgData name="Dongju kim" userId="a637c5ad9c8e7177" providerId="LiveId" clId="{48432607-DED0-434A-B189-BC00D4D588F0}" dt="2023-11-06T09:47:48.643" v="754" actId="14100"/>
          <ac:spMkLst>
            <pc:docMk/>
            <pc:sldMk cId="405015958" sldId="336"/>
            <ac:spMk id="7" creationId="{22ABCC87-C233-7C27-275B-5FB009AE1749}"/>
          </ac:spMkLst>
        </pc:spChg>
      </pc:sldChg>
      <pc:sldChg chg="modSp add mod">
        <pc:chgData name="Dongju kim" userId="a637c5ad9c8e7177" providerId="LiveId" clId="{48432607-DED0-434A-B189-BC00D4D588F0}" dt="2023-11-06T09:48:13.235" v="756"/>
        <pc:sldMkLst>
          <pc:docMk/>
          <pc:sldMk cId="1557360317" sldId="337"/>
        </pc:sldMkLst>
        <pc:spChg chg="mod">
          <ac:chgData name="Dongju kim" userId="a637c5ad9c8e7177" providerId="LiveId" clId="{48432607-DED0-434A-B189-BC00D4D588F0}" dt="2023-11-06T09:48:13.235" v="756"/>
          <ac:spMkLst>
            <pc:docMk/>
            <pc:sldMk cId="1557360317" sldId="337"/>
            <ac:spMk id="3" creationId="{00000000-0000-0000-0000-000000000000}"/>
          </ac:spMkLst>
        </pc:spChg>
      </pc:sldChg>
      <pc:sldChg chg="modSp add mod">
        <pc:chgData name="Dongju kim" userId="a637c5ad9c8e7177" providerId="LiveId" clId="{48432607-DED0-434A-B189-BC00D4D588F0}" dt="2023-11-06T09:54:02.508" v="1001"/>
        <pc:sldMkLst>
          <pc:docMk/>
          <pc:sldMk cId="2148754293" sldId="338"/>
        </pc:sldMkLst>
        <pc:spChg chg="mod">
          <ac:chgData name="Dongju kim" userId="a637c5ad9c8e7177" providerId="LiveId" clId="{48432607-DED0-434A-B189-BC00D4D588F0}" dt="2023-11-06T09:48:18.606" v="757"/>
          <ac:spMkLst>
            <pc:docMk/>
            <pc:sldMk cId="2148754293" sldId="338"/>
            <ac:spMk id="3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4:02.508" v="1001"/>
          <ac:spMkLst>
            <pc:docMk/>
            <pc:sldMk cId="2148754293" sldId="338"/>
            <ac:spMk id="4" creationId="{D7FACFDD-63BE-9604-ECE2-5DB526F7BA15}"/>
          </ac:spMkLst>
        </pc:spChg>
        <pc:picChg chg="mod">
          <ac:chgData name="Dongju kim" userId="a637c5ad9c8e7177" providerId="LiveId" clId="{48432607-DED0-434A-B189-BC00D4D588F0}" dt="2023-11-06T09:48:41.938" v="764" actId="1076"/>
          <ac:picMkLst>
            <pc:docMk/>
            <pc:sldMk cId="2148754293" sldId="338"/>
            <ac:picMk id="7" creationId="{AD2DA605-6F06-EF02-03E8-9D6B9FA8AAF5}"/>
          </ac:picMkLst>
        </pc:picChg>
      </pc:sldChg>
      <pc:sldChg chg="addSp delSp modSp add mod">
        <pc:chgData name="Dongju kim" userId="a637c5ad9c8e7177" providerId="LiveId" clId="{48432607-DED0-434A-B189-BC00D4D588F0}" dt="2023-11-06T09:54:02.508" v="1001"/>
        <pc:sldMkLst>
          <pc:docMk/>
          <pc:sldMk cId="2264348832" sldId="339"/>
        </pc:sldMkLst>
        <pc:spChg chg="mod">
          <ac:chgData name="Dongju kim" userId="a637c5ad9c8e7177" providerId="LiveId" clId="{48432607-DED0-434A-B189-BC00D4D588F0}" dt="2023-11-06T09:54:02.508" v="1001"/>
          <ac:spMkLst>
            <pc:docMk/>
            <pc:sldMk cId="2264348832" sldId="339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9:25.949" v="862" actId="20577"/>
          <ac:spMkLst>
            <pc:docMk/>
            <pc:sldMk cId="2264348832" sldId="339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49:12.977" v="769"/>
          <ac:spMkLst>
            <pc:docMk/>
            <pc:sldMk cId="2264348832" sldId="339"/>
            <ac:spMk id="5" creationId="{25E0D794-7F21-62A3-A434-F91F894EEA7A}"/>
          </ac:spMkLst>
        </pc:spChg>
        <pc:spChg chg="add mod">
          <ac:chgData name="Dongju kim" userId="a637c5ad9c8e7177" providerId="LiveId" clId="{48432607-DED0-434A-B189-BC00D4D588F0}" dt="2023-11-06T09:50:57.761" v="885" actId="14100"/>
          <ac:spMkLst>
            <pc:docMk/>
            <pc:sldMk cId="2264348832" sldId="339"/>
            <ac:spMk id="6" creationId="{0A24508C-B96F-DB05-145A-AC4E3742A7C1}"/>
          </ac:spMkLst>
        </pc:spChg>
        <pc:spChg chg="add mod">
          <ac:chgData name="Dongju kim" userId="a637c5ad9c8e7177" providerId="LiveId" clId="{48432607-DED0-434A-B189-BC00D4D588F0}" dt="2023-11-06T09:50:54.949" v="884" actId="14100"/>
          <ac:spMkLst>
            <pc:docMk/>
            <pc:sldMk cId="2264348832" sldId="339"/>
            <ac:spMk id="7" creationId="{CC6ACF55-C338-4B88-F1C8-97194F41207E}"/>
          </ac:spMkLst>
        </pc:spChg>
        <pc:picChg chg="del">
          <ac:chgData name="Dongju kim" userId="a637c5ad9c8e7177" providerId="LiveId" clId="{48432607-DED0-434A-B189-BC00D4D588F0}" dt="2023-11-06T09:49:27.661" v="863" actId="478"/>
          <ac:picMkLst>
            <pc:docMk/>
            <pc:sldMk cId="2264348832" sldId="339"/>
            <ac:picMk id="10" creationId="{D241CAB5-1005-163E-A769-AFCA01E0CC26}"/>
          </ac:picMkLst>
        </pc:picChg>
      </pc:sldChg>
      <pc:sldChg chg="delSp modSp add mod">
        <pc:chgData name="Dongju kim" userId="a637c5ad9c8e7177" providerId="LiveId" clId="{48432607-DED0-434A-B189-BC00D4D588F0}" dt="2023-11-06T09:54:02.508" v="1001"/>
        <pc:sldMkLst>
          <pc:docMk/>
          <pc:sldMk cId="2270673496" sldId="340"/>
        </pc:sldMkLst>
        <pc:spChg chg="mod">
          <ac:chgData name="Dongju kim" userId="a637c5ad9c8e7177" providerId="LiveId" clId="{48432607-DED0-434A-B189-BC00D4D588F0}" dt="2023-11-06T09:54:02.508" v="1001"/>
          <ac:spMkLst>
            <pc:docMk/>
            <pc:sldMk cId="2270673496" sldId="340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2:41.840" v="990" actId="6549"/>
          <ac:spMkLst>
            <pc:docMk/>
            <pc:sldMk cId="2270673496" sldId="340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51:31.032" v="888"/>
          <ac:spMkLst>
            <pc:docMk/>
            <pc:sldMk cId="2270673496" sldId="340"/>
            <ac:spMk id="5" creationId="{25E0D794-7F21-62A3-A434-F91F894EEA7A}"/>
          </ac:spMkLst>
        </pc:spChg>
        <pc:spChg chg="mod">
          <ac:chgData name="Dongju kim" userId="a637c5ad9c8e7177" providerId="LiveId" clId="{48432607-DED0-434A-B189-BC00D4D588F0}" dt="2023-11-06T09:52:32.825" v="988" actId="14100"/>
          <ac:spMkLst>
            <pc:docMk/>
            <pc:sldMk cId="2270673496" sldId="340"/>
            <ac:spMk id="6" creationId="{0A24508C-B96F-DB05-145A-AC4E3742A7C1}"/>
          </ac:spMkLst>
        </pc:spChg>
        <pc:spChg chg="del">
          <ac:chgData name="Dongju kim" userId="a637c5ad9c8e7177" providerId="LiveId" clId="{48432607-DED0-434A-B189-BC00D4D588F0}" dt="2023-11-06T09:52:17.517" v="983" actId="478"/>
          <ac:spMkLst>
            <pc:docMk/>
            <pc:sldMk cId="2270673496" sldId="340"/>
            <ac:spMk id="7" creationId="{CC6ACF55-C338-4B88-F1C8-97194F41207E}"/>
          </ac:spMkLst>
        </pc:spChg>
      </pc:sldChg>
      <pc:sldChg chg="modSp add mod">
        <pc:chgData name="Dongju kim" userId="a637c5ad9c8e7177" providerId="LiveId" clId="{48432607-DED0-434A-B189-BC00D4D588F0}" dt="2023-11-06T09:54:02.508" v="1001"/>
        <pc:sldMkLst>
          <pc:docMk/>
          <pc:sldMk cId="1574143727" sldId="341"/>
        </pc:sldMkLst>
        <pc:spChg chg="mod">
          <ac:chgData name="Dongju kim" userId="a637c5ad9c8e7177" providerId="LiveId" clId="{48432607-DED0-434A-B189-BC00D4D588F0}" dt="2023-11-06T09:54:02.508" v="1001"/>
          <ac:spMkLst>
            <pc:docMk/>
            <pc:sldMk cId="1574143727" sldId="341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2:50.207" v="991" actId="6549"/>
          <ac:spMkLst>
            <pc:docMk/>
            <pc:sldMk cId="1574143727" sldId="341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52:59.747" v="993" actId="255"/>
          <ac:spMkLst>
            <pc:docMk/>
            <pc:sldMk cId="1574143727" sldId="341"/>
            <ac:spMk id="6" creationId="{0A24508C-B96F-DB05-145A-AC4E3742A7C1}"/>
          </ac:spMkLst>
        </pc:spChg>
      </pc:sldChg>
    </pc:docChg>
  </pc:docChgLst>
  <pc:docChgLst>
    <pc:chgData name="Dongju kim" userId="a637c5ad9c8e7177" providerId="LiveId" clId="{9DBD37A8-B7D5-47EF-B8E7-F590BA71C900}"/>
    <pc:docChg chg="undo custSel addSld delSld modSld">
      <pc:chgData name="Dongju kim" userId="a637c5ad9c8e7177" providerId="LiveId" clId="{9DBD37A8-B7D5-47EF-B8E7-F590BA71C900}" dt="2023-11-05T15:51:52.781" v="129" actId="1076"/>
      <pc:docMkLst>
        <pc:docMk/>
      </pc:docMkLst>
      <pc:sldChg chg="modSp mod">
        <pc:chgData name="Dongju kim" userId="a637c5ad9c8e7177" providerId="LiveId" clId="{9DBD37A8-B7D5-47EF-B8E7-F590BA71C900}" dt="2023-11-05T15:40:50.219" v="2"/>
        <pc:sldMkLst>
          <pc:docMk/>
          <pc:sldMk cId="3779494914" sldId="257"/>
        </pc:sldMkLst>
        <pc:spChg chg="mod">
          <ac:chgData name="Dongju kim" userId="a637c5ad9c8e7177" providerId="LiveId" clId="{9DBD37A8-B7D5-47EF-B8E7-F590BA71C900}" dt="2023-11-05T15:40:36.617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9DBD37A8-B7D5-47EF-B8E7-F590BA71C900}" dt="2023-11-05T15:40:50.219" v="2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9DBD37A8-B7D5-47EF-B8E7-F590BA71C900}" dt="2023-11-05T15:41:09.808" v="3"/>
        <pc:sldMkLst>
          <pc:docMk/>
          <pc:sldMk cId="2795672102" sldId="260"/>
        </pc:sldMkLst>
        <pc:spChg chg="mod">
          <ac:chgData name="Dongju kim" userId="a637c5ad9c8e7177" providerId="LiveId" clId="{9DBD37A8-B7D5-47EF-B8E7-F590BA71C900}" dt="2023-11-05T15:41:09.808" v="3"/>
          <ac:spMkLst>
            <pc:docMk/>
            <pc:sldMk cId="2795672102" sldId="260"/>
            <ac:spMk id="3" creationId="{00000000-0000-0000-0000-000000000000}"/>
          </ac:spMkLst>
        </pc:spChg>
      </pc:sldChg>
      <pc:sldChg chg="addSp modSp mod">
        <pc:chgData name="Dongju kim" userId="a637c5ad9c8e7177" providerId="LiveId" clId="{9DBD37A8-B7D5-47EF-B8E7-F590BA71C900}" dt="2023-11-05T15:44:01.810" v="40" actId="164"/>
        <pc:sldMkLst>
          <pc:docMk/>
          <pc:sldMk cId="3826143929" sldId="261"/>
        </pc:sldMkLst>
        <pc:spChg chg="mod">
          <ac:chgData name="Dongju kim" userId="a637c5ad9c8e7177" providerId="LiveId" clId="{9DBD37A8-B7D5-47EF-B8E7-F590BA71C900}" dt="2023-11-05T15:41:43.711" v="8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9DBD37A8-B7D5-47EF-B8E7-F590BA71C900}" dt="2023-11-05T15:41:14.956" v="4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9DBD37A8-B7D5-47EF-B8E7-F590BA71C900}" dt="2023-11-05T15:41:50.068" v="9"/>
          <ac:spMkLst>
            <pc:docMk/>
            <pc:sldMk cId="3826143929" sldId="261"/>
            <ac:spMk id="4" creationId="{D7FACFDD-63BE-9604-ECE2-5DB526F7BA15}"/>
          </ac:spMkLst>
        </pc:spChg>
        <pc:spChg chg="add mod">
          <ac:chgData name="Dongju kim" userId="a637c5ad9c8e7177" providerId="LiveId" clId="{9DBD37A8-B7D5-47EF-B8E7-F590BA71C900}" dt="2023-11-05T15:44:01.810" v="40" actId="164"/>
          <ac:spMkLst>
            <pc:docMk/>
            <pc:sldMk cId="3826143929" sldId="261"/>
            <ac:spMk id="5" creationId="{67733834-7AE5-944F-B845-F4D606AB560E}"/>
          </ac:spMkLst>
        </pc:spChg>
        <pc:spChg chg="add mod">
          <ac:chgData name="Dongju kim" userId="a637c5ad9c8e7177" providerId="LiveId" clId="{9DBD37A8-B7D5-47EF-B8E7-F590BA71C900}" dt="2023-11-05T15:44:01.810" v="40" actId="164"/>
          <ac:spMkLst>
            <pc:docMk/>
            <pc:sldMk cId="3826143929" sldId="261"/>
            <ac:spMk id="6" creationId="{E5DAC97F-BC7A-A4A0-3E35-50C713771A34}"/>
          </ac:spMkLst>
        </pc:spChg>
        <pc:grpChg chg="add mod">
          <ac:chgData name="Dongju kim" userId="a637c5ad9c8e7177" providerId="LiveId" clId="{9DBD37A8-B7D5-47EF-B8E7-F590BA71C900}" dt="2023-11-05T15:44:01.810" v="40" actId="164"/>
          <ac:grpSpMkLst>
            <pc:docMk/>
            <pc:sldMk cId="3826143929" sldId="261"/>
            <ac:grpSpMk id="7" creationId="{1E52F159-CAA1-47E5-1AF4-D90ADB7B1ADF}"/>
          </ac:grpSpMkLst>
        </pc:grpChg>
      </pc:sldChg>
      <pc:sldChg chg="modSp del mod">
        <pc:chgData name="Dongju kim" userId="a637c5ad9c8e7177" providerId="LiveId" clId="{9DBD37A8-B7D5-47EF-B8E7-F590BA71C900}" dt="2023-11-05T15:44:44.573" v="53" actId="47"/>
        <pc:sldMkLst>
          <pc:docMk/>
          <pc:sldMk cId="1857209430" sldId="309"/>
        </pc:sldMkLst>
        <pc:spChg chg="mod">
          <ac:chgData name="Dongju kim" userId="a637c5ad9c8e7177" providerId="LiveId" clId="{9DBD37A8-B7D5-47EF-B8E7-F590BA71C900}" dt="2023-11-05T15:41:30.053" v="6"/>
          <ac:spMkLst>
            <pc:docMk/>
            <pc:sldMk cId="1857209430" sldId="309"/>
            <ac:spMk id="3" creationId="{00000000-0000-0000-0000-000000000000}"/>
          </ac:spMkLst>
        </pc:spChg>
      </pc:sldChg>
      <pc:sldChg chg="del">
        <pc:chgData name="Dongju kim" userId="a637c5ad9c8e7177" providerId="LiveId" clId="{9DBD37A8-B7D5-47EF-B8E7-F590BA71C900}" dt="2023-11-05T15:41:22.086" v="5" actId="47"/>
        <pc:sldMkLst>
          <pc:docMk/>
          <pc:sldMk cId="1685749491" sldId="320"/>
        </pc:sldMkLst>
      </pc:sldChg>
      <pc:sldChg chg="del">
        <pc:chgData name="Dongju kim" userId="a637c5ad9c8e7177" providerId="LiveId" clId="{9DBD37A8-B7D5-47EF-B8E7-F590BA71C900}" dt="2023-11-05T15:44:45.838" v="54" actId="47"/>
        <pc:sldMkLst>
          <pc:docMk/>
          <pc:sldMk cId="2241327255" sldId="321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3111031401" sldId="322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919880719" sldId="323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342195673" sldId="324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328507959" sldId="325"/>
        </pc:sldMkLst>
      </pc:sldChg>
      <pc:sldChg chg="modSp add del mod">
        <pc:chgData name="Dongju kim" userId="a637c5ad9c8e7177" providerId="LiveId" clId="{9DBD37A8-B7D5-47EF-B8E7-F590BA71C900}" dt="2023-11-05T15:44:49.252" v="56" actId="47"/>
        <pc:sldMkLst>
          <pc:docMk/>
          <pc:sldMk cId="2081463061" sldId="326"/>
        </pc:sldMkLst>
        <pc:spChg chg="mod">
          <ac:chgData name="Dongju kim" userId="a637c5ad9c8e7177" providerId="LiveId" clId="{9DBD37A8-B7D5-47EF-B8E7-F590BA71C900}" dt="2023-11-05T15:44:26.400" v="45" actId="6549"/>
          <ac:spMkLst>
            <pc:docMk/>
            <pc:sldMk cId="2081463061" sldId="326"/>
            <ac:spMk id="5" creationId="{67733834-7AE5-944F-B845-F4D606AB560E}"/>
          </ac:spMkLst>
        </pc:spChg>
        <pc:spChg chg="mod">
          <ac:chgData name="Dongju kim" userId="a637c5ad9c8e7177" providerId="LiveId" clId="{9DBD37A8-B7D5-47EF-B8E7-F590BA71C900}" dt="2023-11-05T15:44:32.906" v="52"/>
          <ac:spMkLst>
            <pc:docMk/>
            <pc:sldMk cId="2081463061" sldId="326"/>
            <ac:spMk id="6" creationId="{E5DAC97F-BC7A-A4A0-3E35-50C713771A34}"/>
          </ac:spMkLst>
        </pc:spChg>
      </pc:sldChg>
      <pc:sldChg chg="modSp add mod">
        <pc:chgData name="Dongju kim" userId="a637c5ad9c8e7177" providerId="LiveId" clId="{9DBD37A8-B7D5-47EF-B8E7-F590BA71C900}" dt="2023-11-05T15:45:38.832" v="70" actId="6549"/>
        <pc:sldMkLst>
          <pc:docMk/>
          <pc:sldMk cId="753304183" sldId="327"/>
        </pc:sldMkLst>
        <pc:spChg chg="mod">
          <ac:chgData name="Dongju kim" userId="a637c5ad9c8e7177" providerId="LiveId" clId="{9DBD37A8-B7D5-47EF-B8E7-F590BA71C900}" dt="2023-11-05T15:45:09.873" v="60" actId="20577"/>
          <ac:spMkLst>
            <pc:docMk/>
            <pc:sldMk cId="753304183" sldId="327"/>
            <ac:spMk id="4" creationId="{D7FACFDD-63BE-9604-ECE2-5DB526F7BA15}"/>
          </ac:spMkLst>
        </pc:spChg>
        <pc:spChg chg="mod">
          <ac:chgData name="Dongju kim" userId="a637c5ad9c8e7177" providerId="LiveId" clId="{9DBD37A8-B7D5-47EF-B8E7-F590BA71C900}" dt="2023-11-05T15:45:38.832" v="70" actId="6549"/>
          <ac:spMkLst>
            <pc:docMk/>
            <pc:sldMk cId="753304183" sldId="327"/>
            <ac:spMk id="5" creationId="{67733834-7AE5-944F-B845-F4D606AB560E}"/>
          </ac:spMkLst>
        </pc:spChg>
        <pc:spChg chg="mod">
          <ac:chgData name="Dongju kim" userId="a637c5ad9c8e7177" providerId="LiveId" clId="{9DBD37A8-B7D5-47EF-B8E7-F590BA71C900}" dt="2023-11-05T15:45:27.241" v="66"/>
          <ac:spMkLst>
            <pc:docMk/>
            <pc:sldMk cId="753304183" sldId="327"/>
            <ac:spMk id="6" creationId="{E5DAC97F-BC7A-A4A0-3E35-50C713771A34}"/>
          </ac:spMkLst>
        </pc:spChg>
      </pc:sldChg>
      <pc:sldChg chg="modSp add mod">
        <pc:chgData name="Dongju kim" userId="a637c5ad9c8e7177" providerId="LiveId" clId="{9DBD37A8-B7D5-47EF-B8E7-F590BA71C900}" dt="2023-11-05T15:46:11.504" v="86" actId="6549"/>
        <pc:sldMkLst>
          <pc:docMk/>
          <pc:sldMk cId="1943481640" sldId="328"/>
        </pc:sldMkLst>
        <pc:spChg chg="mod">
          <ac:chgData name="Dongju kim" userId="a637c5ad9c8e7177" providerId="LiveId" clId="{9DBD37A8-B7D5-47EF-B8E7-F590BA71C900}" dt="2023-11-05T15:46:11.504" v="86" actId="6549"/>
          <ac:spMkLst>
            <pc:docMk/>
            <pc:sldMk cId="1943481640" sldId="328"/>
            <ac:spMk id="5" creationId="{67733834-7AE5-944F-B845-F4D606AB560E}"/>
          </ac:spMkLst>
        </pc:spChg>
        <pc:spChg chg="mod">
          <ac:chgData name="Dongju kim" userId="a637c5ad9c8e7177" providerId="LiveId" clId="{9DBD37A8-B7D5-47EF-B8E7-F590BA71C900}" dt="2023-11-05T15:45:49.276" v="78"/>
          <ac:spMkLst>
            <pc:docMk/>
            <pc:sldMk cId="1943481640" sldId="328"/>
            <ac:spMk id="6" creationId="{E5DAC97F-BC7A-A4A0-3E35-50C713771A34}"/>
          </ac:spMkLst>
        </pc:spChg>
        <pc:grpChg chg="mod">
          <ac:chgData name="Dongju kim" userId="a637c5ad9c8e7177" providerId="LiveId" clId="{9DBD37A8-B7D5-47EF-B8E7-F590BA71C900}" dt="2023-11-05T15:45:58.754" v="79" actId="1076"/>
          <ac:grpSpMkLst>
            <pc:docMk/>
            <pc:sldMk cId="1943481640" sldId="328"/>
            <ac:grpSpMk id="7" creationId="{1E52F159-CAA1-47E5-1AF4-D90ADB7B1ADF}"/>
          </ac:grpSpMkLst>
        </pc:grpChg>
      </pc:sldChg>
      <pc:sldChg chg="modSp add mod">
        <pc:chgData name="Dongju kim" userId="a637c5ad9c8e7177" providerId="LiveId" clId="{9DBD37A8-B7D5-47EF-B8E7-F590BA71C900}" dt="2023-11-05T15:51:52.781" v="129" actId="1076"/>
        <pc:sldMkLst>
          <pc:docMk/>
          <pc:sldMk cId="3720259954" sldId="329"/>
        </pc:sldMkLst>
        <pc:spChg chg="mod">
          <ac:chgData name="Dongju kim" userId="a637c5ad9c8e7177" providerId="LiveId" clId="{9DBD37A8-B7D5-47EF-B8E7-F590BA71C900}" dt="2023-11-05T15:46:41.984" v="94" actId="14100"/>
          <ac:spMkLst>
            <pc:docMk/>
            <pc:sldMk cId="3720259954" sldId="329"/>
            <ac:spMk id="2" creationId="{00000000-0000-0000-0000-000000000000}"/>
          </ac:spMkLst>
        </pc:spChg>
        <pc:spChg chg="mod">
          <ac:chgData name="Dongju kim" userId="a637c5ad9c8e7177" providerId="LiveId" clId="{9DBD37A8-B7D5-47EF-B8E7-F590BA71C900}" dt="2023-11-05T15:51:39.048" v="128" actId="6549"/>
          <ac:spMkLst>
            <pc:docMk/>
            <pc:sldMk cId="3720259954" sldId="329"/>
            <ac:spMk id="4" creationId="{D7FACFDD-63BE-9604-ECE2-5DB526F7BA15}"/>
          </ac:spMkLst>
        </pc:spChg>
        <pc:spChg chg="mod">
          <ac:chgData name="Dongju kim" userId="a637c5ad9c8e7177" providerId="LiveId" clId="{9DBD37A8-B7D5-47EF-B8E7-F590BA71C900}" dt="2023-11-05T15:51:16.080" v="111"/>
          <ac:spMkLst>
            <pc:docMk/>
            <pc:sldMk cId="3720259954" sldId="329"/>
            <ac:spMk id="5" creationId="{67733834-7AE5-944F-B845-F4D606AB560E}"/>
          </ac:spMkLst>
        </pc:spChg>
        <pc:grpChg chg="mod">
          <ac:chgData name="Dongju kim" userId="a637c5ad9c8e7177" providerId="LiveId" clId="{9DBD37A8-B7D5-47EF-B8E7-F590BA71C900}" dt="2023-11-05T15:51:52.781" v="129" actId="1076"/>
          <ac:grpSpMkLst>
            <pc:docMk/>
            <pc:sldMk cId="3720259954" sldId="329"/>
            <ac:grpSpMk id="7" creationId="{1E52F159-CAA1-47E5-1AF4-D90ADB7B1ADF}"/>
          </ac:grpSpMkLst>
        </pc:grpChg>
      </pc:sldChg>
    </pc:docChg>
  </pc:docChgLst>
  <pc:docChgLst>
    <pc:chgData name="Dongju kim" userId="a637c5ad9c8e7177" providerId="LiveId" clId="{AF28EA75-0827-479B-ABCB-9893C4447A37}"/>
    <pc:docChg chg="undo custSel addSld delSld modSld">
      <pc:chgData name="Dongju kim" userId="a637c5ad9c8e7177" providerId="LiveId" clId="{AF28EA75-0827-479B-ABCB-9893C4447A37}" dt="2023-11-05T13:47:45.191" v="208" actId="6549"/>
      <pc:docMkLst>
        <pc:docMk/>
      </pc:docMkLst>
      <pc:sldChg chg="delSp modSp mod">
        <pc:chgData name="Dongju kim" userId="a637c5ad9c8e7177" providerId="LiveId" clId="{AF28EA75-0827-479B-ABCB-9893C4447A37}" dt="2023-11-05T13:32:22.173" v="12" actId="478"/>
        <pc:sldMkLst>
          <pc:docMk/>
          <pc:sldMk cId="3779494914" sldId="257"/>
        </pc:sldMkLst>
        <pc:spChg chg="mod">
          <ac:chgData name="Dongju kim" userId="a637c5ad9c8e7177" providerId="LiveId" clId="{AF28EA75-0827-479B-ABCB-9893C4447A37}" dt="2023-11-05T13:32:14.707" v="11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31:54.198" v="0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5" creationId="{879723FC-C983-B524-7C56-A18B1490F1B6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6" creationId="{C25C3DED-1999-8271-697E-AC47DCCF5F87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7" creationId="{252FDE73-7EB7-B73A-0E86-8BEF227F6F44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8" creationId="{9221E645-8FC8-D59C-D01C-BEA6342156B6}"/>
          </ac:spMkLst>
        </pc:spChg>
        <pc:spChg chg="mod">
          <ac:chgData name="Dongju kim" userId="a637c5ad9c8e7177" providerId="LiveId" clId="{AF28EA75-0827-479B-ABCB-9893C4447A37}" dt="2023-11-05T13:32:11.816" v="10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AF28EA75-0827-479B-ABCB-9893C4447A37}" dt="2023-11-05T13:32:39.392" v="13"/>
        <pc:sldMkLst>
          <pc:docMk/>
          <pc:sldMk cId="2795672102" sldId="260"/>
        </pc:sldMkLst>
        <pc:spChg chg="mod">
          <ac:chgData name="Dongju kim" userId="a637c5ad9c8e7177" providerId="LiveId" clId="{AF28EA75-0827-479B-ABCB-9893C4447A37}" dt="2023-11-05T13:32:39.392" v="13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AF28EA75-0827-479B-ABCB-9893C4447A37}" dt="2023-11-05T13:35:05.565" v="58" actId="20577"/>
        <pc:sldMkLst>
          <pc:docMk/>
          <pc:sldMk cId="3826143929" sldId="261"/>
        </pc:sldMkLst>
        <pc:spChg chg="mod">
          <ac:chgData name="Dongju kim" userId="a637c5ad9c8e7177" providerId="LiveId" clId="{AF28EA75-0827-479B-ABCB-9893C4447A37}" dt="2023-11-05T13:33:21.829" v="18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32:52.264" v="14"/>
          <ac:spMkLst>
            <pc:docMk/>
            <pc:sldMk cId="3826143929" sldId="261"/>
            <ac:spMk id="3" creationId="{00000000-0000-0000-0000-000000000000}"/>
          </ac:spMkLst>
        </pc:spChg>
        <pc:spChg chg="add mod">
          <ac:chgData name="Dongju kim" userId="a637c5ad9c8e7177" providerId="LiveId" clId="{AF28EA75-0827-479B-ABCB-9893C4447A37}" dt="2023-11-05T13:35:05.565" v="58" actId="20577"/>
          <ac:spMkLst>
            <pc:docMk/>
            <pc:sldMk cId="3826143929" sldId="261"/>
            <ac:spMk id="4" creationId="{D7FACFDD-63BE-9604-ECE2-5DB526F7BA15}"/>
          </ac:spMkLst>
        </pc:spChg>
        <pc:spChg chg="del mod">
          <ac:chgData name="Dongju kim" userId="a637c5ad9c8e7177" providerId="LiveId" clId="{AF28EA75-0827-479B-ABCB-9893C4447A37}" dt="2023-11-05T13:33:51.968" v="30" actId="21"/>
          <ac:spMkLst>
            <pc:docMk/>
            <pc:sldMk cId="3826143929" sldId="261"/>
            <ac:spMk id="6" creationId="{E67ADDCB-EAD9-21E5-EB6C-624E3A8943B1}"/>
          </ac:spMkLst>
        </pc:spChg>
        <pc:spChg chg="del">
          <ac:chgData name="Dongju kim" userId="a637c5ad9c8e7177" providerId="LiveId" clId="{AF28EA75-0827-479B-ABCB-9893C4447A37}" dt="2023-11-05T13:34:23.316" v="42" actId="478"/>
          <ac:spMkLst>
            <pc:docMk/>
            <pc:sldMk cId="3826143929" sldId="261"/>
            <ac:spMk id="7" creationId="{7D93C4C8-1A58-5118-5FCE-F6402B4119E4}"/>
          </ac:spMkLst>
        </pc:spChg>
        <pc:spChg chg="add del mod">
          <ac:chgData name="Dongju kim" userId="a637c5ad9c8e7177" providerId="LiveId" clId="{AF28EA75-0827-479B-ABCB-9893C4447A37}" dt="2023-11-05T13:33:53.749" v="31" actId="478"/>
          <ac:spMkLst>
            <pc:docMk/>
            <pc:sldMk cId="3826143929" sldId="261"/>
            <ac:spMk id="13" creationId="{00000000-0000-0000-0000-000000000000}"/>
          </ac:spMkLst>
        </pc:spChg>
      </pc:sldChg>
      <pc:sldChg chg="addSp delSp modSp mod">
        <pc:chgData name="Dongju kim" userId="a637c5ad9c8e7177" providerId="LiveId" clId="{AF28EA75-0827-479B-ABCB-9893C4447A37}" dt="2023-11-05T13:36:41.915" v="73" actId="255"/>
        <pc:sldMkLst>
          <pc:docMk/>
          <pc:sldMk cId="1857209430" sldId="309"/>
        </pc:sldMkLst>
        <pc:spChg chg="del mod">
          <ac:chgData name="Dongju kim" userId="a637c5ad9c8e7177" providerId="LiveId" clId="{AF28EA75-0827-479B-ABCB-9893C4447A37}" dt="2023-11-05T13:35:51.869" v="63" actId="478"/>
          <ac:spMkLst>
            <pc:docMk/>
            <pc:sldMk cId="1857209430" sldId="309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32:52.264" v="14"/>
          <ac:spMkLst>
            <pc:docMk/>
            <pc:sldMk cId="1857209430" sldId="309"/>
            <ac:spMk id="3" creationId="{00000000-0000-0000-0000-000000000000}"/>
          </ac:spMkLst>
        </pc:spChg>
        <pc:spChg chg="add mod">
          <ac:chgData name="Dongju kim" userId="a637c5ad9c8e7177" providerId="LiveId" clId="{AF28EA75-0827-479B-ABCB-9893C4447A37}" dt="2023-11-05T13:36:08.474" v="66"/>
          <ac:spMkLst>
            <pc:docMk/>
            <pc:sldMk cId="1857209430" sldId="309"/>
            <ac:spMk id="4" creationId="{9A4FF5F8-0854-D4ED-435A-3A555B4E3FEE}"/>
          </ac:spMkLst>
        </pc:spChg>
        <pc:spChg chg="add mod">
          <ac:chgData name="Dongju kim" userId="a637c5ad9c8e7177" providerId="LiveId" clId="{AF28EA75-0827-479B-ABCB-9893C4447A37}" dt="2023-11-05T13:36:41.915" v="73" actId="255"/>
          <ac:spMkLst>
            <pc:docMk/>
            <pc:sldMk cId="1857209430" sldId="309"/>
            <ac:spMk id="5" creationId="{F8AB339B-F24E-194A-F31B-F71A18CF8E8D}"/>
          </ac:spMkLst>
        </pc:spChg>
        <pc:spChg chg="del">
          <ac:chgData name="Dongju kim" userId="a637c5ad9c8e7177" providerId="LiveId" clId="{AF28EA75-0827-479B-ABCB-9893C4447A37}" dt="2023-11-05T13:35:40.261" v="60" actId="478"/>
          <ac:spMkLst>
            <pc:docMk/>
            <pc:sldMk cId="1857209430" sldId="309"/>
            <ac:spMk id="6" creationId="{E67ADDCB-EAD9-21E5-EB6C-624E3A8943B1}"/>
          </ac:spMkLst>
        </pc:spChg>
        <pc:spChg chg="del">
          <ac:chgData name="Dongju kim" userId="a637c5ad9c8e7177" providerId="LiveId" clId="{AF28EA75-0827-479B-ABCB-9893C4447A37}" dt="2023-11-05T13:35:40.261" v="60" actId="478"/>
          <ac:spMkLst>
            <pc:docMk/>
            <pc:sldMk cId="1857209430" sldId="309"/>
            <ac:spMk id="7" creationId="{7D93C4C8-1A58-5118-5FCE-F6402B4119E4}"/>
          </ac:spMkLst>
        </pc:spChg>
        <pc:spChg chg="add mod">
          <ac:chgData name="Dongju kim" userId="a637c5ad9c8e7177" providerId="LiveId" clId="{AF28EA75-0827-479B-ABCB-9893C4447A37}" dt="2023-11-05T13:35:52.281" v="64"/>
          <ac:spMkLst>
            <pc:docMk/>
            <pc:sldMk cId="1857209430" sldId="309"/>
            <ac:spMk id="8" creationId="{AAEE396D-797E-4C97-DEC7-4DA0D39D628B}"/>
          </ac:spMkLst>
        </pc:spChg>
        <pc:spChg chg="del">
          <ac:chgData name="Dongju kim" userId="a637c5ad9c8e7177" providerId="LiveId" clId="{AF28EA75-0827-479B-ABCB-9893C4447A37}" dt="2023-11-05T13:35:40.261" v="60" actId="478"/>
          <ac:spMkLst>
            <pc:docMk/>
            <pc:sldMk cId="1857209430" sldId="309"/>
            <ac:spMk id="1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1799045368" sldId="310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1799045368" sldId="310"/>
            <ac:spMk id="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95015344" sldId="311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95015344" sldId="311"/>
            <ac:spMk id="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3853621883" sldId="312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3853621883" sldId="312"/>
            <ac:spMk id="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3472786153" sldId="313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3472786153" sldId="313"/>
            <ac:spMk id="3" creationId="{00000000-0000-0000-0000-000000000000}"/>
          </ac:spMkLst>
        </pc:spChg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3466952966" sldId="314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1003745825" sldId="315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218983671" sldId="316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3910385208" sldId="317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135763902" sldId="318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734779906" sldId="319"/>
        </pc:sldMkLst>
      </pc:sldChg>
      <pc:sldChg chg="add">
        <pc:chgData name="Dongju kim" userId="a637c5ad9c8e7177" providerId="LiveId" clId="{AF28EA75-0827-479B-ABCB-9893C4447A37}" dt="2023-11-05T13:35:18.317" v="59"/>
        <pc:sldMkLst>
          <pc:docMk/>
          <pc:sldMk cId="1685749491" sldId="320"/>
        </pc:sldMkLst>
      </pc:sldChg>
      <pc:sldChg chg="addSp modSp add mod">
        <pc:chgData name="Dongju kim" userId="a637c5ad9c8e7177" providerId="LiveId" clId="{AF28EA75-0827-479B-ABCB-9893C4447A37}" dt="2023-11-05T13:42:21.885" v="134" actId="20577"/>
        <pc:sldMkLst>
          <pc:docMk/>
          <pc:sldMk cId="2241327255" sldId="321"/>
        </pc:sldMkLst>
        <pc:spChg chg="mod">
          <ac:chgData name="Dongju kim" userId="a637c5ad9c8e7177" providerId="LiveId" clId="{AF28EA75-0827-479B-ABCB-9893C4447A37}" dt="2023-11-05T13:39:04.911" v="111" actId="1076"/>
          <ac:spMkLst>
            <pc:docMk/>
            <pc:sldMk cId="2241327255" sldId="321"/>
            <ac:spMk id="4" creationId="{D7FACFDD-63BE-9604-ECE2-5DB526F7BA15}"/>
          </ac:spMkLst>
        </pc:spChg>
        <pc:spChg chg="add mod">
          <ac:chgData name="Dongju kim" userId="a637c5ad9c8e7177" providerId="LiveId" clId="{AF28EA75-0827-479B-ABCB-9893C4447A37}" dt="2023-11-05T13:42:20.205" v="132" actId="20577"/>
          <ac:spMkLst>
            <pc:docMk/>
            <pc:sldMk cId="2241327255" sldId="321"/>
            <ac:spMk id="5" creationId="{7A0CF743-9247-323D-AF76-E2325449C9C0}"/>
          </ac:spMkLst>
        </pc:spChg>
        <pc:spChg chg="add mod">
          <ac:chgData name="Dongju kim" userId="a637c5ad9c8e7177" providerId="LiveId" clId="{AF28EA75-0827-479B-ABCB-9893C4447A37}" dt="2023-11-05T13:39:09.682" v="112" actId="1076"/>
          <ac:spMkLst>
            <pc:docMk/>
            <pc:sldMk cId="2241327255" sldId="321"/>
            <ac:spMk id="6" creationId="{9DC0DDDE-9296-0976-13FE-69CB37E75163}"/>
          </ac:spMkLst>
        </pc:spChg>
        <pc:spChg chg="add mod">
          <ac:chgData name="Dongju kim" userId="a637c5ad9c8e7177" providerId="LiveId" clId="{AF28EA75-0827-479B-ABCB-9893C4447A37}" dt="2023-11-05T13:42:21.885" v="134" actId="20577"/>
          <ac:spMkLst>
            <pc:docMk/>
            <pc:sldMk cId="2241327255" sldId="321"/>
            <ac:spMk id="7" creationId="{2894293C-1DA5-F2BB-E713-752D55B8B216}"/>
          </ac:spMkLst>
        </pc:spChg>
      </pc:sldChg>
      <pc:sldChg chg="addSp delSp modSp add mod">
        <pc:chgData name="Dongju kim" userId="a637c5ad9c8e7177" providerId="LiveId" clId="{AF28EA75-0827-479B-ABCB-9893C4447A37}" dt="2023-11-05T13:40:29.310" v="129" actId="20577"/>
        <pc:sldMkLst>
          <pc:docMk/>
          <pc:sldMk cId="3111031401" sldId="322"/>
        </pc:sldMkLst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4" creationId="{D7FACFDD-63BE-9604-ECE2-5DB526F7BA15}"/>
          </ac:spMkLst>
        </pc:spChg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5" creationId="{7A0CF743-9247-323D-AF76-E2325449C9C0}"/>
          </ac:spMkLst>
        </pc:spChg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6" creationId="{9DC0DDDE-9296-0976-13FE-69CB37E75163}"/>
          </ac:spMkLst>
        </pc:spChg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7" creationId="{2894293C-1DA5-F2BB-E713-752D55B8B216}"/>
          </ac:spMkLst>
        </pc:spChg>
        <pc:spChg chg="add mod">
          <ac:chgData name="Dongju kim" userId="a637c5ad9c8e7177" providerId="LiveId" clId="{AF28EA75-0827-479B-ABCB-9893C4447A37}" dt="2023-11-05T13:40:29.310" v="129" actId="20577"/>
          <ac:spMkLst>
            <pc:docMk/>
            <pc:sldMk cId="3111031401" sldId="322"/>
            <ac:spMk id="8" creationId="{60478D8D-2AF8-EDA7-D417-A189A7D120DD}"/>
          </ac:spMkLst>
        </pc:spChg>
      </pc:sldChg>
      <pc:sldChg chg="addSp delSp modSp add mod">
        <pc:chgData name="Dongju kim" userId="a637c5ad9c8e7177" providerId="LiveId" clId="{AF28EA75-0827-479B-ABCB-9893C4447A37}" dt="2023-11-05T13:43:18.399" v="153" actId="313"/>
        <pc:sldMkLst>
          <pc:docMk/>
          <pc:sldMk cId="919880719" sldId="323"/>
        </pc:sldMkLst>
        <pc:spChg chg="del">
          <ac:chgData name="Dongju kim" userId="a637c5ad9c8e7177" providerId="LiveId" clId="{AF28EA75-0827-479B-ABCB-9893C4447A37}" dt="2023-11-05T13:42:59.036" v="145" actId="478"/>
          <ac:spMkLst>
            <pc:docMk/>
            <pc:sldMk cId="919880719" sldId="323"/>
            <ac:spMk id="4" creationId="{D7FACFDD-63BE-9604-ECE2-5DB526F7BA15}"/>
          </ac:spMkLst>
        </pc:spChg>
        <pc:spChg chg="mod">
          <ac:chgData name="Dongju kim" userId="a637c5ad9c8e7177" providerId="LiveId" clId="{AF28EA75-0827-479B-ABCB-9893C4447A37}" dt="2023-11-05T13:42:47.108" v="144"/>
          <ac:spMkLst>
            <pc:docMk/>
            <pc:sldMk cId="919880719" sldId="323"/>
            <ac:spMk id="5" creationId="{7A0CF743-9247-323D-AF76-E2325449C9C0}"/>
          </ac:spMkLst>
        </pc:spChg>
        <pc:spChg chg="del">
          <ac:chgData name="Dongju kim" userId="a637c5ad9c8e7177" providerId="LiveId" clId="{AF28EA75-0827-479B-ABCB-9893C4447A37}" dt="2023-11-05T13:42:59.036" v="145" actId="478"/>
          <ac:spMkLst>
            <pc:docMk/>
            <pc:sldMk cId="919880719" sldId="323"/>
            <ac:spMk id="6" creationId="{9DC0DDDE-9296-0976-13FE-69CB37E75163}"/>
          </ac:spMkLst>
        </pc:spChg>
        <pc:spChg chg="del">
          <ac:chgData name="Dongju kim" userId="a637c5ad9c8e7177" providerId="LiveId" clId="{AF28EA75-0827-479B-ABCB-9893C4447A37}" dt="2023-11-05T13:42:59.036" v="145" actId="478"/>
          <ac:spMkLst>
            <pc:docMk/>
            <pc:sldMk cId="919880719" sldId="323"/>
            <ac:spMk id="7" creationId="{2894293C-1DA5-F2BB-E713-752D55B8B216}"/>
          </ac:spMkLst>
        </pc:spChg>
        <pc:spChg chg="add mod">
          <ac:chgData name="Dongju kim" userId="a637c5ad9c8e7177" providerId="LiveId" clId="{AF28EA75-0827-479B-ABCB-9893C4447A37}" dt="2023-11-05T13:43:18.399" v="153" actId="313"/>
          <ac:spMkLst>
            <pc:docMk/>
            <pc:sldMk cId="919880719" sldId="323"/>
            <ac:spMk id="8" creationId="{2EA65A44-56FE-F4D6-86DB-337CD5440F07}"/>
          </ac:spMkLst>
        </pc:spChg>
      </pc:sldChg>
      <pc:sldChg chg="delSp modSp add mod">
        <pc:chgData name="Dongju kim" userId="a637c5ad9c8e7177" providerId="LiveId" clId="{AF28EA75-0827-479B-ABCB-9893C4447A37}" dt="2023-11-05T13:44:34.306" v="162"/>
        <pc:sldMkLst>
          <pc:docMk/>
          <pc:sldMk cId="342195673" sldId="324"/>
        </pc:sldMkLst>
        <pc:spChg chg="mod">
          <ac:chgData name="Dongju kim" userId="a637c5ad9c8e7177" providerId="LiveId" clId="{AF28EA75-0827-479B-ABCB-9893C4447A37}" dt="2023-11-05T13:44:02.600" v="159" actId="14100"/>
          <ac:spMkLst>
            <pc:docMk/>
            <pc:sldMk cId="342195673" sldId="324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44:34.306" v="162"/>
          <ac:spMkLst>
            <pc:docMk/>
            <pc:sldMk cId="342195673" sldId="324"/>
            <ac:spMk id="4" creationId="{D7FACFDD-63BE-9604-ECE2-5DB526F7BA15}"/>
          </ac:spMkLst>
        </pc:spChg>
        <pc:spChg chg="del">
          <ac:chgData name="Dongju kim" userId="a637c5ad9c8e7177" providerId="LiveId" clId="{AF28EA75-0827-479B-ABCB-9893C4447A37}" dt="2023-11-05T13:44:08.949" v="160" actId="478"/>
          <ac:spMkLst>
            <pc:docMk/>
            <pc:sldMk cId="342195673" sldId="324"/>
            <ac:spMk id="5" creationId="{7A0CF743-9247-323D-AF76-E2325449C9C0}"/>
          </ac:spMkLst>
        </pc:spChg>
        <pc:spChg chg="del">
          <ac:chgData name="Dongju kim" userId="a637c5ad9c8e7177" providerId="LiveId" clId="{AF28EA75-0827-479B-ABCB-9893C4447A37}" dt="2023-11-05T13:44:08.949" v="160" actId="478"/>
          <ac:spMkLst>
            <pc:docMk/>
            <pc:sldMk cId="342195673" sldId="324"/>
            <ac:spMk id="6" creationId="{9DC0DDDE-9296-0976-13FE-69CB37E75163}"/>
          </ac:spMkLst>
        </pc:spChg>
        <pc:spChg chg="del">
          <ac:chgData name="Dongju kim" userId="a637c5ad9c8e7177" providerId="LiveId" clId="{AF28EA75-0827-479B-ABCB-9893C4447A37}" dt="2023-11-05T13:44:08.949" v="160" actId="478"/>
          <ac:spMkLst>
            <pc:docMk/>
            <pc:sldMk cId="342195673" sldId="324"/>
            <ac:spMk id="7" creationId="{2894293C-1DA5-F2BB-E713-752D55B8B216}"/>
          </ac:spMkLst>
        </pc:spChg>
      </pc:sldChg>
      <pc:sldChg chg="addSp delSp modSp add mod">
        <pc:chgData name="Dongju kim" userId="a637c5ad9c8e7177" providerId="LiveId" clId="{AF28EA75-0827-479B-ABCB-9893C4447A37}" dt="2023-11-05T13:47:45.191" v="208" actId="6549"/>
        <pc:sldMkLst>
          <pc:docMk/>
          <pc:sldMk cId="328507959" sldId="325"/>
        </pc:sldMkLst>
        <pc:spChg chg="del">
          <ac:chgData name="Dongju kim" userId="a637c5ad9c8e7177" providerId="LiveId" clId="{AF28EA75-0827-479B-ABCB-9893C4447A37}" dt="2023-11-05T13:45:15.845" v="164" actId="478"/>
          <ac:spMkLst>
            <pc:docMk/>
            <pc:sldMk cId="328507959" sldId="325"/>
            <ac:spMk id="4" creationId="{D7FACFDD-63BE-9604-ECE2-5DB526F7BA15}"/>
          </ac:spMkLst>
        </pc:spChg>
        <pc:graphicFrameChg chg="add mod modGraphic">
          <ac:chgData name="Dongju kim" userId="a637c5ad9c8e7177" providerId="LiveId" clId="{AF28EA75-0827-479B-ABCB-9893C4447A37}" dt="2023-11-05T13:47:45.191" v="208" actId="6549"/>
          <ac:graphicFrameMkLst>
            <pc:docMk/>
            <pc:sldMk cId="328507959" sldId="325"/>
            <ac:graphicFrameMk id="5" creationId="{EA0FAFC4-F802-A728-D113-C46B69E189E0}"/>
          </ac:graphicFrameMkLst>
        </pc:graphicFrameChg>
      </pc:sldChg>
    </pc:docChg>
  </pc:docChgLst>
  <pc:docChgLst>
    <pc:chgData name="Dongju kim" userId="a637c5ad9c8e7177" providerId="LiveId" clId="{150D7FDD-EA5C-439C-AEB9-9C99AF38B702}"/>
    <pc:docChg chg="undo custSel addSld delSld modSld">
      <pc:chgData name="Dongju kim" userId="a637c5ad9c8e7177" providerId="LiveId" clId="{150D7FDD-EA5C-439C-AEB9-9C99AF38B702}" dt="2023-11-20T16:50:08.479" v="123" actId="14100"/>
      <pc:docMkLst>
        <pc:docMk/>
      </pc:docMkLst>
      <pc:sldChg chg="modSp mod">
        <pc:chgData name="Dongju kim" userId="a637c5ad9c8e7177" providerId="LiveId" clId="{150D7FDD-EA5C-439C-AEB9-9C99AF38B702}" dt="2023-11-20T16:47:29.082" v="2" actId="14100"/>
        <pc:sldMkLst>
          <pc:docMk/>
          <pc:sldMk cId="3779494914" sldId="257"/>
        </pc:sldMkLst>
        <pc:spChg chg="mod">
          <ac:chgData name="Dongju kim" userId="a637c5ad9c8e7177" providerId="LiveId" clId="{150D7FDD-EA5C-439C-AEB9-9C99AF38B702}" dt="2023-11-20T16:47:29.082" v="2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150D7FDD-EA5C-439C-AEB9-9C99AF38B702}" dt="2023-11-20T16:47:21.549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150D7FDD-EA5C-439C-AEB9-9C99AF38B702}" dt="2023-11-20T16:47:26.621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150D7FDD-EA5C-439C-AEB9-9C99AF38B702}" dt="2023-11-20T16:47:35.162" v="3"/>
        <pc:sldMkLst>
          <pc:docMk/>
          <pc:sldMk cId="2795672102" sldId="260"/>
        </pc:sldMkLst>
        <pc:spChg chg="mod">
          <ac:chgData name="Dongju kim" userId="a637c5ad9c8e7177" providerId="LiveId" clId="{150D7FDD-EA5C-439C-AEB9-9C99AF38B702}" dt="2023-11-20T16:47:35.162" v="3"/>
          <ac:spMkLst>
            <pc:docMk/>
            <pc:sldMk cId="2795672102" sldId="260"/>
            <ac:spMk id="3" creationId="{00000000-0000-0000-0000-000000000000}"/>
          </ac:spMkLst>
        </pc:spChg>
      </pc:sldChg>
      <pc:sldChg chg="delSp modSp mod">
        <pc:chgData name="Dongju kim" userId="a637c5ad9c8e7177" providerId="LiveId" clId="{150D7FDD-EA5C-439C-AEB9-9C99AF38B702}" dt="2023-11-20T16:48:18.852" v="19" actId="20577"/>
        <pc:sldMkLst>
          <pc:docMk/>
          <pc:sldMk cId="3681267843" sldId="266"/>
        </pc:sldMkLst>
        <pc:spChg chg="mod">
          <ac:chgData name="Dongju kim" userId="a637c5ad9c8e7177" providerId="LiveId" clId="{150D7FDD-EA5C-439C-AEB9-9C99AF38B702}" dt="2023-11-20T16:47:47.713" v="6" actId="14100"/>
          <ac:spMkLst>
            <pc:docMk/>
            <pc:sldMk cId="3681267843" sldId="266"/>
            <ac:spMk id="2" creationId="{00000000-0000-0000-0000-000000000000}"/>
          </ac:spMkLst>
        </pc:spChg>
        <pc:spChg chg="mod">
          <ac:chgData name="Dongju kim" userId="a637c5ad9c8e7177" providerId="LiveId" clId="{150D7FDD-EA5C-439C-AEB9-9C99AF38B702}" dt="2023-11-20T16:47:39.312" v="4"/>
          <ac:spMkLst>
            <pc:docMk/>
            <pc:sldMk cId="3681267843" sldId="266"/>
            <ac:spMk id="3" creationId="{00000000-0000-0000-0000-000000000000}"/>
          </ac:spMkLst>
        </pc:spChg>
        <pc:spChg chg="mod">
          <ac:chgData name="Dongju kim" userId="a637c5ad9c8e7177" providerId="LiveId" clId="{150D7FDD-EA5C-439C-AEB9-9C99AF38B702}" dt="2023-11-20T16:48:18.852" v="19" actId="20577"/>
          <ac:spMkLst>
            <pc:docMk/>
            <pc:sldMk cId="3681267843" sldId="266"/>
            <ac:spMk id="4" creationId="{D7FACFDD-63BE-9604-ECE2-5DB526F7BA15}"/>
          </ac:spMkLst>
        </pc:spChg>
        <pc:spChg chg="mod">
          <ac:chgData name="Dongju kim" userId="a637c5ad9c8e7177" providerId="LiveId" clId="{150D7FDD-EA5C-439C-AEB9-9C99AF38B702}" dt="2023-11-20T16:47:57.157" v="7"/>
          <ac:spMkLst>
            <pc:docMk/>
            <pc:sldMk cId="3681267843" sldId="266"/>
            <ac:spMk id="5" creationId="{37EB967D-0487-02BA-F96D-5327239CCA39}"/>
          </ac:spMkLst>
        </pc:spChg>
        <pc:spChg chg="del">
          <ac:chgData name="Dongju kim" userId="a637c5ad9c8e7177" providerId="LiveId" clId="{150D7FDD-EA5C-439C-AEB9-9C99AF38B702}" dt="2023-11-20T16:48:07.603" v="9" actId="478"/>
          <ac:spMkLst>
            <pc:docMk/>
            <pc:sldMk cId="3681267843" sldId="266"/>
            <ac:spMk id="6" creationId="{3FE3B37A-CFB4-4E10-8EFE-75579155B4C9}"/>
          </ac:spMkLst>
        </pc:spChg>
      </pc:sldChg>
      <pc:sldChg chg="modSp add del mod">
        <pc:chgData name="Dongju kim" userId="a637c5ad9c8e7177" providerId="LiveId" clId="{150D7FDD-EA5C-439C-AEB9-9C99AF38B702}" dt="2023-11-20T16:50:08.479" v="123" actId="14100"/>
        <pc:sldMkLst>
          <pc:docMk/>
          <pc:sldMk cId="64012927" sldId="267"/>
        </pc:sldMkLst>
        <pc:spChg chg="mod">
          <ac:chgData name="Dongju kim" userId="a637c5ad9c8e7177" providerId="LiveId" clId="{150D7FDD-EA5C-439C-AEB9-9C99AF38B702}" dt="2023-11-20T16:50:08.479" v="123" actId="14100"/>
          <ac:spMkLst>
            <pc:docMk/>
            <pc:sldMk cId="64012927" sldId="267"/>
            <ac:spMk id="2" creationId="{00000000-0000-0000-0000-000000000000}"/>
          </ac:spMkLst>
        </pc:spChg>
        <pc:spChg chg="mod">
          <ac:chgData name="Dongju kim" userId="a637c5ad9c8e7177" providerId="LiveId" clId="{150D7FDD-EA5C-439C-AEB9-9C99AF38B702}" dt="2023-11-20T16:48:45.311" v="24"/>
          <ac:spMkLst>
            <pc:docMk/>
            <pc:sldMk cId="64012927" sldId="267"/>
            <ac:spMk id="3" creationId="{00000000-0000-0000-0000-000000000000}"/>
          </ac:spMkLst>
        </pc:spChg>
        <pc:spChg chg="mod">
          <ac:chgData name="Dongju kim" userId="a637c5ad9c8e7177" providerId="LiveId" clId="{150D7FDD-EA5C-439C-AEB9-9C99AF38B702}" dt="2023-11-20T16:50:01.421" v="121" actId="20577"/>
          <ac:spMkLst>
            <pc:docMk/>
            <pc:sldMk cId="64012927" sldId="267"/>
            <ac:spMk id="4" creationId="{D7FACFDD-63BE-9604-ECE2-5DB526F7BA15}"/>
          </ac:spMkLst>
        </pc:spChg>
        <pc:spChg chg="mod">
          <ac:chgData name="Dongju kim" userId="a637c5ad9c8e7177" providerId="LiveId" clId="{150D7FDD-EA5C-439C-AEB9-9C99AF38B702}" dt="2023-11-20T16:49:46.962" v="56" actId="20577"/>
          <ac:spMkLst>
            <pc:docMk/>
            <pc:sldMk cId="64012927" sldId="267"/>
            <ac:spMk id="5" creationId="{37EB967D-0487-02BA-F96D-5327239CCA39}"/>
          </ac:spMkLst>
        </pc:spChg>
        <pc:spChg chg="mod">
          <ac:chgData name="Dongju kim" userId="a637c5ad9c8e7177" providerId="LiveId" clId="{150D7FDD-EA5C-439C-AEB9-9C99AF38B702}" dt="2023-11-20T16:49:17.970" v="34" actId="6549"/>
          <ac:spMkLst>
            <pc:docMk/>
            <pc:sldMk cId="64012927" sldId="267"/>
            <ac:spMk id="6" creationId="{3FE3B37A-CFB4-4E10-8EFE-75579155B4C9}"/>
          </ac:spMkLst>
        </pc:spChg>
      </pc:sldChg>
      <pc:sldChg chg="add del">
        <pc:chgData name="Dongju kim" userId="a637c5ad9c8e7177" providerId="LiveId" clId="{150D7FDD-EA5C-439C-AEB9-9C99AF38B702}" dt="2023-11-20T16:48:36.788" v="22"/>
        <pc:sldMkLst>
          <pc:docMk/>
          <pc:sldMk cId="530761434" sldId="267"/>
        </pc:sldMkLst>
      </pc:sldChg>
      <pc:sldChg chg="add del">
        <pc:chgData name="Dongju kim" userId="a637c5ad9c8e7177" providerId="LiveId" clId="{150D7FDD-EA5C-439C-AEB9-9C99AF38B702}" dt="2023-11-20T16:49:03.232" v="25" actId="47"/>
        <pc:sldMkLst>
          <pc:docMk/>
          <pc:sldMk cId="3970653717" sldId="268"/>
        </pc:sldMkLst>
      </pc:sldChg>
      <pc:sldChg chg="add del">
        <pc:chgData name="Dongju kim" userId="a637c5ad9c8e7177" providerId="LiveId" clId="{150D7FDD-EA5C-439C-AEB9-9C99AF38B702}" dt="2023-11-20T16:49:05.360" v="26" actId="47"/>
        <pc:sldMkLst>
          <pc:docMk/>
          <pc:sldMk cId="467959841" sldId="269"/>
        </pc:sldMkLst>
      </pc:sldChg>
      <pc:sldChg chg="add del">
        <pc:chgData name="Dongju kim" userId="a637c5ad9c8e7177" providerId="LiveId" clId="{150D7FDD-EA5C-439C-AEB9-9C99AF38B702}" dt="2023-11-20T16:49:05.991" v="27" actId="47"/>
        <pc:sldMkLst>
          <pc:docMk/>
          <pc:sldMk cId="3858125196" sldId="270"/>
        </pc:sldMkLst>
      </pc:sldChg>
      <pc:sldChg chg="add del">
        <pc:chgData name="Dongju kim" userId="a637c5ad9c8e7177" providerId="LiveId" clId="{150D7FDD-EA5C-439C-AEB9-9C99AF38B702}" dt="2023-11-20T16:49:06.774" v="28" actId="47"/>
        <pc:sldMkLst>
          <pc:docMk/>
          <pc:sldMk cId="229435778" sldId="271"/>
        </pc:sldMkLst>
      </pc:sldChg>
      <pc:sldChg chg="add del">
        <pc:chgData name="Dongju kim" userId="a637c5ad9c8e7177" providerId="LiveId" clId="{150D7FDD-EA5C-439C-AEB9-9C99AF38B702}" dt="2023-11-20T16:49:07.406" v="29" actId="47"/>
        <pc:sldMkLst>
          <pc:docMk/>
          <pc:sldMk cId="1736078763" sldId="272"/>
        </pc:sldMkLst>
      </pc:sldChg>
    </pc:docChg>
  </pc:docChgLst>
  <pc:docChgLst>
    <pc:chgData name="Dongju kim" userId="a637c5ad9c8e7177" providerId="LiveId" clId="{4DA249D6-F921-4EF1-86B2-033332437D0B}"/>
    <pc:docChg chg="undo custSel addSld delSld modSld">
      <pc:chgData name="Dongju kim" userId="a637c5ad9c8e7177" providerId="LiveId" clId="{4DA249D6-F921-4EF1-86B2-033332437D0B}" dt="2023-11-20T15:55:31.373" v="211" actId="6549"/>
      <pc:docMkLst>
        <pc:docMk/>
      </pc:docMkLst>
      <pc:sldChg chg="modSp mod">
        <pc:chgData name="Dongju kim" userId="a637c5ad9c8e7177" providerId="LiveId" clId="{4DA249D6-F921-4EF1-86B2-033332437D0B}" dt="2023-11-20T15:48:59.042" v="1"/>
        <pc:sldMkLst>
          <pc:docMk/>
          <pc:sldMk cId="3779494914" sldId="257"/>
        </pc:sldMkLst>
        <pc:spChg chg="mod">
          <ac:chgData name="Dongju kim" userId="a637c5ad9c8e7177" providerId="LiveId" clId="{4DA249D6-F921-4EF1-86B2-033332437D0B}" dt="2023-11-20T15:48:55.436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4DA249D6-F921-4EF1-86B2-033332437D0B}" dt="2023-11-20T15:48:59.042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">
        <pc:chgData name="Dongju kim" userId="a637c5ad9c8e7177" providerId="LiveId" clId="{4DA249D6-F921-4EF1-86B2-033332437D0B}" dt="2023-11-20T15:49:10.779" v="2"/>
        <pc:sldMkLst>
          <pc:docMk/>
          <pc:sldMk cId="2795672102" sldId="260"/>
        </pc:sldMkLst>
        <pc:spChg chg="mod">
          <ac:chgData name="Dongju kim" userId="a637c5ad9c8e7177" providerId="LiveId" clId="{4DA249D6-F921-4EF1-86B2-033332437D0B}" dt="2023-11-20T15:49:10.779" v="2"/>
          <ac:spMkLst>
            <pc:docMk/>
            <pc:sldMk cId="2795672102" sldId="260"/>
            <ac:spMk id="3" creationId="{00000000-0000-0000-0000-000000000000}"/>
          </ac:spMkLst>
        </pc:spChg>
      </pc:sldChg>
      <pc:sldChg chg="modSp mod">
        <pc:chgData name="Dongju kim" userId="a637c5ad9c8e7177" providerId="LiveId" clId="{4DA249D6-F921-4EF1-86B2-033332437D0B}" dt="2023-11-20T15:49:51.893" v="8" actId="6549"/>
        <pc:sldMkLst>
          <pc:docMk/>
          <pc:sldMk cId="3681267843" sldId="266"/>
        </pc:sldMkLst>
        <pc:spChg chg="mod">
          <ac:chgData name="Dongju kim" userId="a637c5ad9c8e7177" providerId="LiveId" clId="{4DA249D6-F921-4EF1-86B2-033332437D0B}" dt="2023-11-20T15:49:21.530" v="4" actId="14100"/>
          <ac:spMkLst>
            <pc:docMk/>
            <pc:sldMk cId="3681267843" sldId="266"/>
            <ac:spMk id="2" creationId="{00000000-0000-0000-0000-000000000000}"/>
          </ac:spMkLst>
        </pc:spChg>
        <pc:spChg chg="mod">
          <ac:chgData name="Dongju kim" userId="a637c5ad9c8e7177" providerId="LiveId" clId="{4DA249D6-F921-4EF1-86B2-033332437D0B}" dt="2023-11-20T15:49:10.779" v="2"/>
          <ac:spMkLst>
            <pc:docMk/>
            <pc:sldMk cId="3681267843" sldId="266"/>
            <ac:spMk id="3" creationId="{00000000-0000-0000-0000-000000000000}"/>
          </ac:spMkLst>
        </pc:spChg>
        <pc:spChg chg="mod">
          <ac:chgData name="Dongju kim" userId="a637c5ad9c8e7177" providerId="LiveId" clId="{4DA249D6-F921-4EF1-86B2-033332437D0B}" dt="2023-11-20T15:49:32.589" v="5"/>
          <ac:spMkLst>
            <pc:docMk/>
            <pc:sldMk cId="3681267843" sldId="266"/>
            <ac:spMk id="4" creationId="{D7FACFDD-63BE-9604-ECE2-5DB526F7BA15}"/>
          </ac:spMkLst>
        </pc:spChg>
        <pc:spChg chg="mod">
          <ac:chgData name="Dongju kim" userId="a637c5ad9c8e7177" providerId="LiveId" clId="{4DA249D6-F921-4EF1-86B2-033332437D0B}" dt="2023-11-20T15:49:51.893" v="8" actId="6549"/>
          <ac:spMkLst>
            <pc:docMk/>
            <pc:sldMk cId="3681267843" sldId="266"/>
            <ac:spMk id="6" creationId="{3FE3B37A-CFB4-4E10-8EFE-75579155B4C9}"/>
          </ac:spMkLst>
        </pc:spChg>
      </pc:sldChg>
      <pc:sldChg chg="modSp add mod">
        <pc:chgData name="Dongju kim" userId="a637c5ad9c8e7177" providerId="LiveId" clId="{4DA249D6-F921-4EF1-86B2-033332437D0B}" dt="2023-11-20T15:53:40.296" v="174" actId="20577"/>
        <pc:sldMkLst>
          <pc:docMk/>
          <pc:sldMk cId="64012927" sldId="267"/>
        </pc:sldMkLst>
        <pc:spChg chg="mod">
          <ac:chgData name="Dongju kim" userId="a637c5ad9c8e7177" providerId="LiveId" clId="{4DA249D6-F921-4EF1-86B2-033332437D0B}" dt="2023-11-20T15:53:40.296" v="174" actId="20577"/>
          <ac:spMkLst>
            <pc:docMk/>
            <pc:sldMk cId="64012927" sldId="267"/>
            <ac:spMk id="2" creationId="{00000000-0000-0000-0000-000000000000}"/>
          </ac:spMkLst>
        </pc:spChg>
        <pc:spChg chg="mod">
          <ac:chgData name="Dongju kim" userId="a637c5ad9c8e7177" providerId="LiveId" clId="{4DA249D6-F921-4EF1-86B2-033332437D0B}" dt="2023-11-20T15:50:47.338" v="96"/>
          <ac:spMkLst>
            <pc:docMk/>
            <pc:sldMk cId="64012927" sldId="267"/>
            <ac:spMk id="4" creationId="{D7FACFDD-63BE-9604-ECE2-5DB526F7BA15}"/>
          </ac:spMkLst>
        </pc:spChg>
        <pc:spChg chg="mod">
          <ac:chgData name="Dongju kim" userId="a637c5ad9c8e7177" providerId="LiveId" clId="{4DA249D6-F921-4EF1-86B2-033332437D0B}" dt="2023-11-20T15:50:24.806" v="13"/>
          <ac:spMkLst>
            <pc:docMk/>
            <pc:sldMk cId="64012927" sldId="267"/>
            <ac:spMk id="5" creationId="{37EB967D-0487-02BA-F96D-5327239CCA39}"/>
          </ac:spMkLst>
        </pc:spChg>
        <pc:spChg chg="mod">
          <ac:chgData name="Dongju kim" userId="a637c5ad9c8e7177" providerId="LiveId" clId="{4DA249D6-F921-4EF1-86B2-033332437D0B}" dt="2023-11-20T15:50:57.880" v="99" actId="14100"/>
          <ac:spMkLst>
            <pc:docMk/>
            <pc:sldMk cId="64012927" sldId="267"/>
            <ac:spMk id="6" creationId="{3FE3B37A-CFB4-4E10-8EFE-75579155B4C9}"/>
          </ac:spMkLst>
        </pc:spChg>
      </pc:sldChg>
      <pc:sldChg chg="modSp del">
        <pc:chgData name="Dongju kim" userId="a637c5ad9c8e7177" providerId="LiveId" clId="{4DA249D6-F921-4EF1-86B2-033332437D0B}" dt="2023-11-20T15:49:57.278" v="9" actId="47"/>
        <pc:sldMkLst>
          <pc:docMk/>
          <pc:sldMk cId="2868499894" sldId="267"/>
        </pc:sldMkLst>
        <pc:spChg chg="mod">
          <ac:chgData name="Dongju kim" userId="a637c5ad9c8e7177" providerId="LiveId" clId="{4DA249D6-F921-4EF1-86B2-033332437D0B}" dt="2023-11-20T15:49:10.779" v="2"/>
          <ac:spMkLst>
            <pc:docMk/>
            <pc:sldMk cId="2868499894" sldId="267"/>
            <ac:spMk id="3" creationId="{00000000-0000-0000-0000-000000000000}"/>
          </ac:spMkLst>
        </pc:spChg>
      </pc:sldChg>
      <pc:sldChg chg="modSp del">
        <pc:chgData name="Dongju kim" userId="a637c5ad9c8e7177" providerId="LiveId" clId="{4DA249D6-F921-4EF1-86B2-033332437D0B}" dt="2023-11-20T15:49:57.278" v="9" actId="47"/>
        <pc:sldMkLst>
          <pc:docMk/>
          <pc:sldMk cId="3608302838" sldId="268"/>
        </pc:sldMkLst>
        <pc:spChg chg="mod">
          <ac:chgData name="Dongju kim" userId="a637c5ad9c8e7177" providerId="LiveId" clId="{4DA249D6-F921-4EF1-86B2-033332437D0B}" dt="2023-11-20T15:49:10.779" v="2"/>
          <ac:spMkLst>
            <pc:docMk/>
            <pc:sldMk cId="3608302838" sldId="268"/>
            <ac:spMk id="3" creationId="{00000000-0000-0000-0000-000000000000}"/>
          </ac:spMkLst>
        </pc:spChg>
      </pc:sldChg>
      <pc:sldChg chg="modSp add mod">
        <pc:chgData name="Dongju kim" userId="a637c5ad9c8e7177" providerId="LiveId" clId="{4DA249D6-F921-4EF1-86B2-033332437D0B}" dt="2023-11-20T15:53:42.072" v="175" actId="20577"/>
        <pc:sldMkLst>
          <pc:docMk/>
          <pc:sldMk cId="3970653717" sldId="268"/>
        </pc:sldMkLst>
        <pc:spChg chg="mod">
          <ac:chgData name="Dongju kim" userId="a637c5ad9c8e7177" providerId="LiveId" clId="{4DA249D6-F921-4EF1-86B2-033332437D0B}" dt="2023-11-20T15:53:42.072" v="175" actId="20577"/>
          <ac:spMkLst>
            <pc:docMk/>
            <pc:sldMk cId="3970653717" sldId="268"/>
            <ac:spMk id="2" creationId="{00000000-0000-0000-0000-000000000000}"/>
          </ac:spMkLst>
        </pc:spChg>
        <pc:spChg chg="mod">
          <ac:chgData name="Dongju kim" userId="a637c5ad9c8e7177" providerId="LiveId" clId="{4DA249D6-F921-4EF1-86B2-033332437D0B}" dt="2023-11-20T15:52:10.153" v="153" actId="20577"/>
          <ac:spMkLst>
            <pc:docMk/>
            <pc:sldMk cId="3970653717" sldId="268"/>
            <ac:spMk id="4" creationId="{D7FACFDD-63BE-9604-ECE2-5DB526F7BA15}"/>
          </ac:spMkLst>
        </pc:spChg>
        <pc:spChg chg="mod">
          <ac:chgData name="Dongju kim" userId="a637c5ad9c8e7177" providerId="LiveId" clId="{4DA249D6-F921-4EF1-86B2-033332437D0B}" dt="2023-11-20T15:51:51.965" v="103" actId="14100"/>
          <ac:spMkLst>
            <pc:docMk/>
            <pc:sldMk cId="3970653717" sldId="268"/>
            <ac:spMk id="5" creationId="{37EB967D-0487-02BA-F96D-5327239CCA39}"/>
          </ac:spMkLst>
        </pc:spChg>
        <pc:spChg chg="mod">
          <ac:chgData name="Dongju kim" userId="a637c5ad9c8e7177" providerId="LiveId" clId="{4DA249D6-F921-4EF1-86B2-033332437D0B}" dt="2023-11-20T15:52:26.725" v="161" actId="20577"/>
          <ac:spMkLst>
            <pc:docMk/>
            <pc:sldMk cId="3970653717" sldId="268"/>
            <ac:spMk id="6" creationId="{3FE3B37A-CFB4-4E10-8EFE-75579155B4C9}"/>
          </ac:spMkLst>
        </pc:spChg>
      </pc:sldChg>
      <pc:sldChg chg="addSp delSp modSp add mod">
        <pc:chgData name="Dongju kim" userId="a637c5ad9c8e7177" providerId="LiveId" clId="{4DA249D6-F921-4EF1-86B2-033332437D0B}" dt="2023-11-20T15:53:50.190" v="178" actId="22"/>
        <pc:sldMkLst>
          <pc:docMk/>
          <pc:sldMk cId="467959841" sldId="269"/>
        </pc:sldMkLst>
        <pc:spChg chg="mod">
          <ac:chgData name="Dongju kim" userId="a637c5ad9c8e7177" providerId="LiveId" clId="{4DA249D6-F921-4EF1-86B2-033332437D0B}" dt="2023-11-20T15:53:43.736" v="176" actId="20577"/>
          <ac:spMkLst>
            <pc:docMk/>
            <pc:sldMk cId="467959841" sldId="269"/>
            <ac:spMk id="2" creationId="{00000000-0000-0000-0000-000000000000}"/>
          </ac:spMkLst>
        </pc:spChg>
        <pc:spChg chg="mod">
          <ac:chgData name="Dongju kim" userId="a637c5ad9c8e7177" providerId="LiveId" clId="{4DA249D6-F921-4EF1-86B2-033332437D0B}" dt="2023-11-20T15:53:11.640" v="167"/>
          <ac:spMkLst>
            <pc:docMk/>
            <pc:sldMk cId="467959841" sldId="269"/>
            <ac:spMk id="4" creationId="{D7FACFDD-63BE-9604-ECE2-5DB526F7BA15}"/>
          </ac:spMkLst>
        </pc:spChg>
        <pc:spChg chg="mod">
          <ac:chgData name="Dongju kim" userId="a637c5ad9c8e7177" providerId="LiveId" clId="{4DA249D6-F921-4EF1-86B2-033332437D0B}" dt="2023-11-20T15:53:02.381" v="166" actId="6549"/>
          <ac:spMkLst>
            <pc:docMk/>
            <pc:sldMk cId="467959841" sldId="269"/>
            <ac:spMk id="5" creationId="{37EB967D-0487-02BA-F96D-5327239CCA39}"/>
          </ac:spMkLst>
        </pc:spChg>
        <pc:spChg chg="mod">
          <ac:chgData name="Dongju kim" userId="a637c5ad9c8e7177" providerId="LiveId" clId="{4DA249D6-F921-4EF1-86B2-033332437D0B}" dt="2023-11-20T15:53:29.142" v="173" actId="6549"/>
          <ac:spMkLst>
            <pc:docMk/>
            <pc:sldMk cId="467959841" sldId="269"/>
            <ac:spMk id="6" creationId="{3FE3B37A-CFB4-4E10-8EFE-75579155B4C9}"/>
          </ac:spMkLst>
        </pc:spChg>
        <pc:spChg chg="add del">
          <ac:chgData name="Dongju kim" userId="a637c5ad9c8e7177" providerId="LiveId" clId="{4DA249D6-F921-4EF1-86B2-033332437D0B}" dt="2023-11-20T15:53:50.190" v="178" actId="22"/>
          <ac:spMkLst>
            <pc:docMk/>
            <pc:sldMk cId="467959841" sldId="269"/>
            <ac:spMk id="8" creationId="{C81C57F9-75CA-7284-7088-BA515F0A982E}"/>
          </ac:spMkLst>
        </pc:spChg>
      </pc:sldChg>
      <pc:sldChg chg="modSp del">
        <pc:chgData name="Dongju kim" userId="a637c5ad9c8e7177" providerId="LiveId" clId="{4DA249D6-F921-4EF1-86B2-033332437D0B}" dt="2023-11-20T15:49:57.278" v="9" actId="47"/>
        <pc:sldMkLst>
          <pc:docMk/>
          <pc:sldMk cId="738799663" sldId="269"/>
        </pc:sldMkLst>
        <pc:spChg chg="mod">
          <ac:chgData name="Dongju kim" userId="a637c5ad9c8e7177" providerId="LiveId" clId="{4DA249D6-F921-4EF1-86B2-033332437D0B}" dt="2023-11-20T15:49:10.779" v="2"/>
          <ac:spMkLst>
            <pc:docMk/>
            <pc:sldMk cId="738799663" sldId="269"/>
            <ac:spMk id="3" creationId="{00000000-0000-0000-0000-000000000000}"/>
          </ac:spMkLst>
        </pc:spChg>
      </pc:sldChg>
      <pc:sldChg chg="modSp del">
        <pc:chgData name="Dongju kim" userId="a637c5ad9c8e7177" providerId="LiveId" clId="{4DA249D6-F921-4EF1-86B2-033332437D0B}" dt="2023-11-20T15:49:57.278" v="9" actId="47"/>
        <pc:sldMkLst>
          <pc:docMk/>
          <pc:sldMk cId="239543690" sldId="270"/>
        </pc:sldMkLst>
        <pc:spChg chg="mod">
          <ac:chgData name="Dongju kim" userId="a637c5ad9c8e7177" providerId="LiveId" clId="{4DA249D6-F921-4EF1-86B2-033332437D0B}" dt="2023-11-20T15:49:10.779" v="2"/>
          <ac:spMkLst>
            <pc:docMk/>
            <pc:sldMk cId="239543690" sldId="270"/>
            <ac:spMk id="3" creationId="{00000000-0000-0000-0000-000000000000}"/>
          </ac:spMkLst>
        </pc:spChg>
      </pc:sldChg>
      <pc:sldChg chg="modSp add mod">
        <pc:chgData name="Dongju kim" userId="a637c5ad9c8e7177" providerId="LiveId" clId="{4DA249D6-F921-4EF1-86B2-033332437D0B}" dt="2023-11-20T15:54:34.997" v="192" actId="14100"/>
        <pc:sldMkLst>
          <pc:docMk/>
          <pc:sldMk cId="3858125196" sldId="270"/>
        </pc:sldMkLst>
        <pc:spChg chg="mod">
          <ac:chgData name="Dongju kim" userId="a637c5ad9c8e7177" providerId="LiveId" clId="{4DA249D6-F921-4EF1-86B2-033332437D0B}" dt="2023-11-20T15:54:04.140" v="182" actId="14100"/>
          <ac:spMkLst>
            <pc:docMk/>
            <pc:sldMk cId="3858125196" sldId="270"/>
            <ac:spMk id="2" creationId="{00000000-0000-0000-0000-000000000000}"/>
          </ac:spMkLst>
        </pc:spChg>
        <pc:spChg chg="mod">
          <ac:chgData name="Dongju kim" userId="a637c5ad9c8e7177" providerId="LiveId" clId="{4DA249D6-F921-4EF1-86B2-033332437D0B}" dt="2023-11-20T15:54:18.259" v="185"/>
          <ac:spMkLst>
            <pc:docMk/>
            <pc:sldMk cId="3858125196" sldId="270"/>
            <ac:spMk id="4" creationId="{D7FACFDD-63BE-9604-ECE2-5DB526F7BA15}"/>
          </ac:spMkLst>
        </pc:spChg>
        <pc:spChg chg="mod">
          <ac:chgData name="Dongju kim" userId="a637c5ad9c8e7177" providerId="LiveId" clId="{4DA249D6-F921-4EF1-86B2-033332437D0B}" dt="2023-11-20T15:54:11.629" v="184" actId="20577"/>
          <ac:spMkLst>
            <pc:docMk/>
            <pc:sldMk cId="3858125196" sldId="270"/>
            <ac:spMk id="5" creationId="{37EB967D-0487-02BA-F96D-5327239CCA39}"/>
          </ac:spMkLst>
        </pc:spChg>
        <pc:spChg chg="mod">
          <ac:chgData name="Dongju kim" userId="a637c5ad9c8e7177" providerId="LiveId" clId="{4DA249D6-F921-4EF1-86B2-033332437D0B}" dt="2023-11-20T15:54:34.997" v="192" actId="14100"/>
          <ac:spMkLst>
            <pc:docMk/>
            <pc:sldMk cId="3858125196" sldId="270"/>
            <ac:spMk id="6" creationId="{3FE3B37A-CFB4-4E10-8EFE-75579155B4C9}"/>
          </ac:spMkLst>
        </pc:spChg>
      </pc:sldChg>
      <pc:sldChg chg="modSp add mod">
        <pc:chgData name="Dongju kim" userId="a637c5ad9c8e7177" providerId="LiveId" clId="{4DA249D6-F921-4EF1-86B2-033332437D0B}" dt="2023-11-20T15:55:02.965" v="202" actId="6549"/>
        <pc:sldMkLst>
          <pc:docMk/>
          <pc:sldMk cId="229435778" sldId="271"/>
        </pc:sldMkLst>
        <pc:spChg chg="mod">
          <ac:chgData name="Dongju kim" userId="a637c5ad9c8e7177" providerId="LiveId" clId="{4DA249D6-F921-4EF1-86B2-033332437D0B}" dt="2023-11-20T15:54:53.284" v="196"/>
          <ac:spMkLst>
            <pc:docMk/>
            <pc:sldMk cId="229435778" sldId="271"/>
            <ac:spMk id="4" creationId="{D7FACFDD-63BE-9604-ECE2-5DB526F7BA15}"/>
          </ac:spMkLst>
        </pc:spChg>
        <pc:spChg chg="mod">
          <ac:chgData name="Dongju kim" userId="a637c5ad9c8e7177" providerId="LiveId" clId="{4DA249D6-F921-4EF1-86B2-033332437D0B}" dt="2023-11-20T15:54:46.769" v="195" actId="14100"/>
          <ac:spMkLst>
            <pc:docMk/>
            <pc:sldMk cId="229435778" sldId="271"/>
            <ac:spMk id="5" creationId="{37EB967D-0487-02BA-F96D-5327239CCA39}"/>
          </ac:spMkLst>
        </pc:spChg>
        <pc:spChg chg="mod">
          <ac:chgData name="Dongju kim" userId="a637c5ad9c8e7177" providerId="LiveId" clId="{4DA249D6-F921-4EF1-86B2-033332437D0B}" dt="2023-11-20T15:55:02.965" v="202" actId="6549"/>
          <ac:spMkLst>
            <pc:docMk/>
            <pc:sldMk cId="229435778" sldId="271"/>
            <ac:spMk id="6" creationId="{3FE3B37A-CFB4-4E10-8EFE-75579155B4C9}"/>
          </ac:spMkLst>
        </pc:spChg>
      </pc:sldChg>
      <pc:sldChg chg="modSp del">
        <pc:chgData name="Dongju kim" userId="a637c5ad9c8e7177" providerId="LiveId" clId="{4DA249D6-F921-4EF1-86B2-033332437D0B}" dt="2023-11-20T15:49:57.278" v="9" actId="47"/>
        <pc:sldMkLst>
          <pc:docMk/>
          <pc:sldMk cId="4074785337" sldId="271"/>
        </pc:sldMkLst>
        <pc:spChg chg="mod">
          <ac:chgData name="Dongju kim" userId="a637c5ad9c8e7177" providerId="LiveId" clId="{4DA249D6-F921-4EF1-86B2-033332437D0B}" dt="2023-11-20T15:49:10.779" v="2"/>
          <ac:spMkLst>
            <pc:docMk/>
            <pc:sldMk cId="4074785337" sldId="271"/>
            <ac:spMk id="3" creationId="{00000000-0000-0000-0000-000000000000}"/>
          </ac:spMkLst>
        </pc:spChg>
      </pc:sldChg>
      <pc:sldChg chg="modSp del">
        <pc:chgData name="Dongju kim" userId="a637c5ad9c8e7177" providerId="LiveId" clId="{4DA249D6-F921-4EF1-86B2-033332437D0B}" dt="2023-11-20T15:49:57.278" v="9" actId="47"/>
        <pc:sldMkLst>
          <pc:docMk/>
          <pc:sldMk cId="1237202636" sldId="272"/>
        </pc:sldMkLst>
        <pc:spChg chg="mod">
          <ac:chgData name="Dongju kim" userId="a637c5ad9c8e7177" providerId="LiveId" clId="{4DA249D6-F921-4EF1-86B2-033332437D0B}" dt="2023-11-20T15:49:10.779" v="2"/>
          <ac:spMkLst>
            <pc:docMk/>
            <pc:sldMk cId="1237202636" sldId="272"/>
            <ac:spMk id="3" creationId="{00000000-0000-0000-0000-000000000000}"/>
          </ac:spMkLst>
        </pc:spChg>
      </pc:sldChg>
      <pc:sldChg chg="modSp add mod">
        <pc:chgData name="Dongju kim" userId="a637c5ad9c8e7177" providerId="LiveId" clId="{4DA249D6-F921-4EF1-86B2-033332437D0B}" dt="2023-11-20T15:55:31.373" v="211" actId="6549"/>
        <pc:sldMkLst>
          <pc:docMk/>
          <pc:sldMk cId="1736078763" sldId="272"/>
        </pc:sldMkLst>
        <pc:spChg chg="mod">
          <ac:chgData name="Dongju kim" userId="a637c5ad9c8e7177" providerId="LiveId" clId="{4DA249D6-F921-4EF1-86B2-033332437D0B}" dt="2023-11-20T15:55:20.138" v="206"/>
          <ac:spMkLst>
            <pc:docMk/>
            <pc:sldMk cId="1736078763" sldId="272"/>
            <ac:spMk id="4" creationId="{D7FACFDD-63BE-9604-ECE2-5DB526F7BA15}"/>
          </ac:spMkLst>
        </pc:spChg>
        <pc:spChg chg="mod">
          <ac:chgData name="Dongju kim" userId="a637c5ad9c8e7177" providerId="LiveId" clId="{4DA249D6-F921-4EF1-86B2-033332437D0B}" dt="2023-11-20T15:55:14.893" v="205" actId="20577"/>
          <ac:spMkLst>
            <pc:docMk/>
            <pc:sldMk cId="1736078763" sldId="272"/>
            <ac:spMk id="5" creationId="{37EB967D-0487-02BA-F96D-5327239CCA39}"/>
          </ac:spMkLst>
        </pc:spChg>
        <pc:spChg chg="mod">
          <ac:chgData name="Dongju kim" userId="a637c5ad9c8e7177" providerId="LiveId" clId="{4DA249D6-F921-4EF1-86B2-033332437D0B}" dt="2023-11-20T15:55:31.373" v="211" actId="6549"/>
          <ac:spMkLst>
            <pc:docMk/>
            <pc:sldMk cId="1736078763" sldId="272"/>
            <ac:spMk id="6" creationId="{3FE3B37A-CFB4-4E10-8EFE-75579155B4C9}"/>
          </ac:spMkLst>
        </pc:spChg>
      </pc:sldChg>
    </pc:docChg>
  </pc:docChgLst>
  <pc:docChgLst>
    <pc:chgData name="Dongju kim" userId="a637c5ad9c8e7177" providerId="LiveId" clId="{17295E5B-9481-4BDF-A7B5-B3136C8C8950}"/>
    <pc:docChg chg="undo custSel addSld delSld modSld">
      <pc:chgData name="Dongju kim" userId="a637c5ad9c8e7177" providerId="LiveId" clId="{17295E5B-9481-4BDF-A7B5-B3136C8C8950}" dt="2023-11-07T15:17:32.904" v="188" actId="1076"/>
      <pc:docMkLst>
        <pc:docMk/>
      </pc:docMkLst>
      <pc:sldChg chg="delSp modSp mod">
        <pc:chgData name="Dongju kim" userId="a637c5ad9c8e7177" providerId="LiveId" clId="{17295E5B-9481-4BDF-A7B5-B3136C8C8950}" dt="2023-11-07T15:00:07.354" v="22" actId="6549"/>
        <pc:sldMkLst>
          <pc:docMk/>
          <pc:sldMk cId="3779494914" sldId="257"/>
        </pc:sldMkLst>
        <pc:spChg chg="mod">
          <ac:chgData name="Dongju kim" userId="a637c5ad9c8e7177" providerId="LiveId" clId="{17295E5B-9481-4BDF-A7B5-B3136C8C8950}" dt="2023-11-07T15:00:06.053" v="21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17295E5B-9481-4BDF-A7B5-B3136C8C8950}" dt="2023-11-07T14:59:54.042" v="18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5" creationId="{08A65F08-08D3-C986-1C9B-5CCB21767645}"/>
          </ac:spMkLst>
        </pc:spChg>
        <pc:spChg chg="del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6" creationId="{78F9AEE6-38AE-DF0B-BE84-F9557F3441FB}"/>
          </ac:spMkLst>
        </pc:spChg>
        <pc:spChg chg="del mod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7" creationId="{C310FB1D-42FA-B799-5AEF-39BB22EF9864}"/>
          </ac:spMkLst>
        </pc:spChg>
        <pc:spChg chg="del mod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8" creationId="{3FD93F34-E4B5-539D-A318-078014C9F8D3}"/>
          </ac:spMkLst>
        </pc:spChg>
        <pc:spChg chg="mod">
          <ac:chgData name="Dongju kim" userId="a637c5ad9c8e7177" providerId="LiveId" clId="{17295E5B-9481-4BDF-A7B5-B3136C8C8950}" dt="2023-11-07T15:00:07.354" v="22" actId="6549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17295E5B-9481-4BDF-A7B5-B3136C8C8950}" dt="2023-11-07T15:00:15.515" v="23"/>
        <pc:sldMkLst>
          <pc:docMk/>
          <pc:sldMk cId="2795672102" sldId="260"/>
        </pc:sldMkLst>
        <pc:spChg chg="mod">
          <ac:chgData name="Dongju kim" userId="a637c5ad9c8e7177" providerId="LiveId" clId="{17295E5B-9481-4BDF-A7B5-B3136C8C8950}" dt="2023-11-07T15:00:15.515" v="23"/>
          <ac:spMkLst>
            <pc:docMk/>
            <pc:sldMk cId="2795672102" sldId="260"/>
            <ac:spMk id="3" creationId="{00000000-0000-0000-0000-000000000000}"/>
          </ac:spMkLst>
        </pc:spChg>
      </pc:sldChg>
      <pc:sldChg chg="delSp modSp mod">
        <pc:chgData name="Dongju kim" userId="a637c5ad9c8e7177" providerId="LiveId" clId="{17295E5B-9481-4BDF-A7B5-B3136C8C8950}" dt="2023-11-07T15:00:34.168" v="27" actId="14100"/>
        <pc:sldMkLst>
          <pc:docMk/>
          <pc:sldMk cId="3826143929" sldId="261"/>
        </pc:sldMkLst>
        <pc:spChg chg="mod">
          <ac:chgData name="Dongju kim" userId="a637c5ad9c8e7177" providerId="LiveId" clId="{17295E5B-9481-4BDF-A7B5-B3136C8C8950}" dt="2023-11-07T15:00:34.168" v="27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17295E5B-9481-4BDF-A7B5-B3136C8C8950}" dt="2023-11-07T14:35:16.391" v="9" actId="14100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17295E5B-9481-4BDF-A7B5-B3136C8C8950}" dt="2023-11-07T14:35:41.848" v="14" actId="14100"/>
          <ac:spMkLst>
            <pc:docMk/>
            <pc:sldMk cId="3826143929" sldId="261"/>
            <ac:spMk id="4" creationId="{D7FACFDD-63BE-9604-ECE2-5DB526F7BA15}"/>
          </ac:spMkLst>
        </pc:spChg>
        <pc:spChg chg="del">
          <ac:chgData name="Dongju kim" userId="a637c5ad9c8e7177" providerId="LiveId" clId="{17295E5B-9481-4BDF-A7B5-B3136C8C8950}" dt="2023-11-07T14:35:52.513" v="15" actId="478"/>
          <ac:spMkLst>
            <pc:docMk/>
            <pc:sldMk cId="3826143929" sldId="261"/>
            <ac:spMk id="5" creationId="{4EC31B10-5BB5-71CE-6399-9116460D0ADE}"/>
          </ac:spMkLst>
        </pc:spChg>
        <pc:spChg chg="del">
          <ac:chgData name="Dongju kim" userId="a637c5ad9c8e7177" providerId="LiveId" clId="{17295E5B-9481-4BDF-A7B5-B3136C8C8950}" dt="2023-11-07T14:35:34.769" v="13" actId="478"/>
          <ac:spMkLst>
            <pc:docMk/>
            <pc:sldMk cId="3826143929" sldId="261"/>
            <ac:spMk id="6" creationId="{974D9A7A-9797-E620-4834-4F072990A322}"/>
          </ac:spMkLst>
        </pc:spChg>
        <pc:picChg chg="del">
          <ac:chgData name="Dongju kim" userId="a637c5ad9c8e7177" providerId="LiveId" clId="{17295E5B-9481-4BDF-A7B5-B3136C8C8950}" dt="2023-11-07T14:35:54.584" v="16" actId="478"/>
          <ac:picMkLst>
            <pc:docMk/>
            <pc:sldMk cId="3826143929" sldId="261"/>
            <ac:picMk id="1026" creationId="{A8C529B7-D95A-63E4-D9FC-58D3804083C9}"/>
          </ac:picMkLst>
        </pc:picChg>
      </pc:sldChg>
      <pc:sldChg chg="del">
        <pc:chgData name="Dongju kim" userId="a637c5ad9c8e7177" providerId="LiveId" clId="{17295E5B-9481-4BDF-A7B5-B3136C8C8950}" dt="2023-11-07T15:00:41.817" v="28" actId="47"/>
        <pc:sldMkLst>
          <pc:docMk/>
          <pc:sldMk cId="1557360317" sldId="337"/>
        </pc:sldMkLst>
      </pc:sldChg>
      <pc:sldChg chg="del">
        <pc:chgData name="Dongju kim" userId="a637c5ad9c8e7177" providerId="LiveId" clId="{17295E5B-9481-4BDF-A7B5-B3136C8C8950}" dt="2023-11-07T15:00:41.817" v="28" actId="47"/>
        <pc:sldMkLst>
          <pc:docMk/>
          <pc:sldMk cId="2148754293" sldId="338"/>
        </pc:sldMkLst>
      </pc:sldChg>
      <pc:sldChg chg="addSp delSp modSp mod">
        <pc:chgData name="Dongju kim" userId="a637c5ad9c8e7177" providerId="LiveId" clId="{17295E5B-9481-4BDF-A7B5-B3136C8C8950}" dt="2023-11-07T15:03:20.716" v="76" actId="1076"/>
        <pc:sldMkLst>
          <pc:docMk/>
          <pc:sldMk cId="2264348832" sldId="339"/>
        </pc:sldMkLst>
        <pc:spChg chg="mod">
          <ac:chgData name="Dongju kim" userId="a637c5ad9c8e7177" providerId="LiveId" clId="{17295E5B-9481-4BDF-A7B5-B3136C8C8950}" dt="2023-11-07T15:00:59.677" v="32" actId="14100"/>
          <ac:spMkLst>
            <pc:docMk/>
            <pc:sldMk cId="2264348832" sldId="339"/>
            <ac:spMk id="2" creationId="{00000000-0000-0000-0000-000000000000}"/>
          </ac:spMkLst>
        </pc:spChg>
        <pc:spChg chg="mod">
          <ac:chgData name="Dongju kim" userId="a637c5ad9c8e7177" providerId="LiveId" clId="{17295E5B-9481-4BDF-A7B5-B3136C8C8950}" dt="2023-11-07T15:00:49.198" v="29"/>
          <ac:spMkLst>
            <pc:docMk/>
            <pc:sldMk cId="2264348832" sldId="339"/>
            <ac:spMk id="3" creationId="{00000000-0000-0000-0000-000000000000}"/>
          </ac:spMkLst>
        </pc:spChg>
        <pc:spChg chg="del">
          <ac:chgData name="Dongju kim" userId="a637c5ad9c8e7177" providerId="LiveId" clId="{17295E5B-9481-4BDF-A7B5-B3136C8C8950}" dt="2023-11-07T15:01:23.418" v="37" actId="478"/>
          <ac:spMkLst>
            <pc:docMk/>
            <pc:sldMk cId="2264348832" sldId="339"/>
            <ac:spMk id="4" creationId="{D7FACFDD-63BE-9604-ECE2-5DB526F7BA15}"/>
          </ac:spMkLst>
        </pc:spChg>
        <pc:spChg chg="mod">
          <ac:chgData name="Dongju kim" userId="a637c5ad9c8e7177" providerId="LiveId" clId="{17295E5B-9481-4BDF-A7B5-B3136C8C8950}" dt="2023-11-07T15:01:21.266" v="36" actId="6549"/>
          <ac:spMkLst>
            <pc:docMk/>
            <pc:sldMk cId="2264348832" sldId="339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03:06.490" v="73" actId="20577"/>
          <ac:spMkLst>
            <pc:docMk/>
            <pc:sldMk cId="2264348832" sldId="339"/>
            <ac:spMk id="6" creationId="{853110DD-534F-0E76-4080-10D99164C1FD}"/>
          </ac:spMkLst>
        </pc:spChg>
        <pc:spChg chg="add mod">
          <ac:chgData name="Dongju kim" userId="a637c5ad9c8e7177" providerId="LiveId" clId="{17295E5B-9481-4BDF-A7B5-B3136C8C8950}" dt="2023-11-07T15:03:20.716" v="76" actId="1076"/>
          <ac:spMkLst>
            <pc:docMk/>
            <pc:sldMk cId="2264348832" sldId="339"/>
            <ac:spMk id="7" creationId="{A69667C5-1533-59D6-2C43-AE10B521F23D}"/>
          </ac:spMkLst>
        </pc:spChg>
        <pc:grpChg chg="del">
          <ac:chgData name="Dongju kim" userId="a637c5ad9c8e7177" providerId="LiveId" clId="{17295E5B-9481-4BDF-A7B5-B3136C8C8950}" dt="2023-11-07T15:01:28.545" v="38" actId="478"/>
          <ac:grpSpMkLst>
            <pc:docMk/>
            <pc:sldMk cId="2264348832" sldId="339"/>
            <ac:grpSpMk id="13" creationId="{57A3A3BB-B9F8-4ECD-212C-B6026AB681EA}"/>
          </ac:grpSpMkLst>
        </pc:grpChg>
        <pc:grpChg chg="del">
          <ac:chgData name="Dongju kim" userId="a637c5ad9c8e7177" providerId="LiveId" clId="{17295E5B-9481-4BDF-A7B5-B3136C8C8950}" dt="2023-11-07T15:01:28.545" v="38" actId="478"/>
          <ac:grpSpMkLst>
            <pc:docMk/>
            <pc:sldMk cId="2264348832" sldId="339"/>
            <ac:grpSpMk id="14" creationId="{AB4C3B1C-3252-2A52-4051-815EF489B7AB}"/>
          </ac:grpSpMkLst>
        </pc:grpChg>
        <pc:grpChg chg="del">
          <ac:chgData name="Dongju kim" userId="a637c5ad9c8e7177" providerId="LiveId" clId="{17295E5B-9481-4BDF-A7B5-B3136C8C8950}" dt="2023-11-07T15:01:28.545" v="38" actId="478"/>
          <ac:grpSpMkLst>
            <pc:docMk/>
            <pc:sldMk cId="2264348832" sldId="339"/>
            <ac:grpSpMk id="17" creationId="{69B5287A-65D5-93B1-0508-7F8ACC76BE00}"/>
          </ac:grpSpMkLst>
        </pc:grpChg>
      </pc:sldChg>
      <pc:sldChg chg="addSp delSp modSp add mod">
        <pc:chgData name="Dongju kim" userId="a637c5ad9c8e7177" providerId="LiveId" clId="{17295E5B-9481-4BDF-A7B5-B3136C8C8950}" dt="2023-11-07T15:04:55.102" v="93" actId="1076"/>
        <pc:sldMkLst>
          <pc:docMk/>
          <pc:sldMk cId="3220828746" sldId="340"/>
        </pc:sldMkLst>
        <pc:spChg chg="add mod">
          <ac:chgData name="Dongju kim" userId="a637c5ad9c8e7177" providerId="LiveId" clId="{17295E5B-9481-4BDF-A7B5-B3136C8C8950}" dt="2023-11-07T15:04:12.165" v="82"/>
          <ac:spMkLst>
            <pc:docMk/>
            <pc:sldMk cId="3220828746" sldId="340"/>
            <ac:spMk id="4" creationId="{BE08969A-E416-B233-0196-AD8C56A1AC7B}"/>
          </ac:spMkLst>
        </pc:spChg>
        <pc:spChg chg="mod">
          <ac:chgData name="Dongju kim" userId="a637c5ad9c8e7177" providerId="LiveId" clId="{17295E5B-9481-4BDF-A7B5-B3136C8C8950}" dt="2023-11-07T15:03:52.668" v="80"/>
          <ac:spMkLst>
            <pc:docMk/>
            <pc:sldMk cId="3220828746" sldId="340"/>
            <ac:spMk id="5" creationId="{25E0D794-7F21-62A3-A434-F91F894EEA7A}"/>
          </ac:spMkLst>
        </pc:spChg>
        <pc:spChg chg="del">
          <ac:chgData name="Dongju kim" userId="a637c5ad9c8e7177" providerId="LiveId" clId="{17295E5B-9481-4BDF-A7B5-B3136C8C8950}" dt="2023-11-07T15:03:55.681" v="81" actId="478"/>
          <ac:spMkLst>
            <pc:docMk/>
            <pc:sldMk cId="3220828746" sldId="340"/>
            <ac:spMk id="6" creationId="{853110DD-534F-0E76-4080-10D99164C1FD}"/>
          </ac:spMkLst>
        </pc:spChg>
        <pc:spChg chg="del">
          <ac:chgData name="Dongju kim" userId="a637c5ad9c8e7177" providerId="LiveId" clId="{17295E5B-9481-4BDF-A7B5-B3136C8C8950}" dt="2023-11-07T15:03:55.681" v="81" actId="478"/>
          <ac:spMkLst>
            <pc:docMk/>
            <pc:sldMk cId="3220828746" sldId="340"/>
            <ac:spMk id="7" creationId="{A69667C5-1533-59D6-2C43-AE10B521F23D}"/>
          </ac:spMkLst>
        </pc:spChg>
        <pc:spChg chg="add mod">
          <ac:chgData name="Dongju kim" userId="a637c5ad9c8e7177" providerId="LiveId" clId="{17295E5B-9481-4BDF-A7B5-B3136C8C8950}" dt="2023-11-07T15:04:55.102" v="93" actId="1076"/>
          <ac:spMkLst>
            <pc:docMk/>
            <pc:sldMk cId="3220828746" sldId="340"/>
            <ac:spMk id="9" creationId="{07D92C9D-AA63-AB5E-CF2A-763AA5F66B85}"/>
          </ac:spMkLst>
        </pc:spChg>
      </pc:sldChg>
      <pc:sldChg chg="addSp delSp modSp add mod">
        <pc:chgData name="Dongju kim" userId="a637c5ad9c8e7177" providerId="LiveId" clId="{17295E5B-9481-4BDF-A7B5-B3136C8C8950}" dt="2023-11-07T15:05:58.763" v="104" actId="20577"/>
        <pc:sldMkLst>
          <pc:docMk/>
          <pc:sldMk cId="3385428305" sldId="341"/>
        </pc:sldMkLst>
        <pc:spChg chg="add mod">
          <ac:chgData name="Dongju kim" userId="a637c5ad9c8e7177" providerId="LiveId" clId="{17295E5B-9481-4BDF-A7B5-B3136C8C8950}" dt="2023-11-07T15:05:36.021" v="99"/>
          <ac:spMkLst>
            <pc:docMk/>
            <pc:sldMk cId="3385428305" sldId="341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05:26.808" v="97" actId="14100"/>
          <ac:spMkLst>
            <pc:docMk/>
            <pc:sldMk cId="3385428305" sldId="341"/>
            <ac:spMk id="5" creationId="{25E0D794-7F21-62A3-A434-F91F894EEA7A}"/>
          </ac:spMkLst>
        </pc:spChg>
        <pc:spChg chg="del">
          <ac:chgData name="Dongju kim" userId="a637c5ad9c8e7177" providerId="LiveId" clId="{17295E5B-9481-4BDF-A7B5-B3136C8C8950}" dt="2023-11-07T15:05:29.681" v="98" actId="478"/>
          <ac:spMkLst>
            <pc:docMk/>
            <pc:sldMk cId="3385428305" sldId="341"/>
            <ac:spMk id="6" creationId="{853110DD-534F-0E76-4080-10D99164C1FD}"/>
          </ac:spMkLst>
        </pc:spChg>
        <pc:spChg chg="del">
          <ac:chgData name="Dongju kim" userId="a637c5ad9c8e7177" providerId="LiveId" clId="{17295E5B-9481-4BDF-A7B5-B3136C8C8950}" dt="2023-11-07T15:05:29.681" v="98" actId="478"/>
          <ac:spMkLst>
            <pc:docMk/>
            <pc:sldMk cId="3385428305" sldId="341"/>
            <ac:spMk id="7" creationId="{A69667C5-1533-59D6-2C43-AE10B521F23D}"/>
          </ac:spMkLst>
        </pc:spChg>
        <pc:spChg chg="add mod">
          <ac:chgData name="Dongju kim" userId="a637c5ad9c8e7177" providerId="LiveId" clId="{17295E5B-9481-4BDF-A7B5-B3136C8C8950}" dt="2023-11-07T15:05:58.763" v="104" actId="20577"/>
          <ac:spMkLst>
            <pc:docMk/>
            <pc:sldMk cId="3385428305" sldId="341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4:35:59.724" v="17" actId="47"/>
        <pc:sldMkLst>
          <pc:docMk/>
          <pc:sldMk cId="572309109" sldId="342"/>
        </pc:sldMkLst>
      </pc:sldChg>
      <pc:sldChg chg="addSp modSp add mod">
        <pc:chgData name="Dongju kim" userId="a637c5ad9c8e7177" providerId="LiveId" clId="{17295E5B-9481-4BDF-A7B5-B3136C8C8950}" dt="2023-11-07T15:11:30.293" v="130" actId="6549"/>
        <pc:sldMkLst>
          <pc:docMk/>
          <pc:sldMk cId="4130219371" sldId="342"/>
        </pc:sldMkLst>
        <pc:spChg chg="mod">
          <ac:chgData name="Dongju kim" userId="a637c5ad9c8e7177" providerId="LiveId" clId="{17295E5B-9481-4BDF-A7B5-B3136C8C8950}" dt="2023-11-07T15:11:14.697" v="125" actId="14100"/>
          <ac:spMkLst>
            <pc:docMk/>
            <pc:sldMk cId="4130219371" sldId="342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06:25.146" v="109" actId="6549"/>
          <ac:spMkLst>
            <pc:docMk/>
            <pc:sldMk cId="4130219371" sldId="342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11:30.293" v="130" actId="6549"/>
          <ac:spMkLst>
            <pc:docMk/>
            <pc:sldMk cId="4130219371" sldId="342"/>
            <ac:spMk id="6" creationId="{621A545D-F228-47E3-6264-4ECA6E7B842D}"/>
          </ac:spMkLst>
        </pc:spChg>
        <pc:spChg chg="mod">
          <ac:chgData name="Dongju kim" userId="a637c5ad9c8e7177" providerId="LiveId" clId="{17295E5B-9481-4BDF-A7B5-B3136C8C8950}" dt="2023-11-07T15:11:19.933" v="127" actId="1076"/>
          <ac:spMkLst>
            <pc:docMk/>
            <pc:sldMk cId="4130219371" sldId="342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4:35:59.724" v="17" actId="47"/>
        <pc:sldMkLst>
          <pc:docMk/>
          <pc:sldMk cId="2379249069" sldId="343"/>
        </pc:sldMkLst>
      </pc:sldChg>
      <pc:sldChg chg="delSp modSp add mod">
        <pc:chgData name="Dongju kim" userId="a637c5ad9c8e7177" providerId="LiveId" clId="{17295E5B-9481-4BDF-A7B5-B3136C8C8950}" dt="2023-11-07T15:12:53.339" v="148" actId="20577"/>
        <pc:sldMkLst>
          <pc:docMk/>
          <pc:sldMk cId="3893651050" sldId="343"/>
        </pc:sldMkLst>
        <pc:spChg chg="mod">
          <ac:chgData name="Dongju kim" userId="a637c5ad9c8e7177" providerId="LiveId" clId="{17295E5B-9481-4BDF-A7B5-B3136C8C8950}" dt="2023-11-07T15:12:25.090" v="139" actId="20577"/>
          <ac:spMkLst>
            <pc:docMk/>
            <pc:sldMk cId="3893651050" sldId="343"/>
            <ac:spMk id="5" creationId="{25E0D794-7F21-62A3-A434-F91F894EEA7A}"/>
          </ac:spMkLst>
        </pc:spChg>
        <pc:spChg chg="del">
          <ac:chgData name="Dongju kim" userId="a637c5ad9c8e7177" providerId="LiveId" clId="{17295E5B-9481-4BDF-A7B5-B3136C8C8950}" dt="2023-11-07T15:12:31.137" v="140" actId="478"/>
          <ac:spMkLst>
            <pc:docMk/>
            <pc:sldMk cId="3893651050" sldId="343"/>
            <ac:spMk id="6" creationId="{621A545D-F228-47E3-6264-4ECA6E7B842D}"/>
          </ac:spMkLst>
        </pc:spChg>
        <pc:spChg chg="mod">
          <ac:chgData name="Dongju kim" userId="a637c5ad9c8e7177" providerId="LiveId" clId="{17295E5B-9481-4BDF-A7B5-B3136C8C8950}" dt="2023-11-07T15:12:53.339" v="148" actId="20577"/>
          <ac:spMkLst>
            <pc:docMk/>
            <pc:sldMk cId="3893651050" sldId="343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5:00:41.817" v="28" actId="47"/>
        <pc:sldMkLst>
          <pc:docMk/>
          <pc:sldMk cId="2694107290" sldId="344"/>
        </pc:sldMkLst>
      </pc:sldChg>
      <pc:sldChg chg="addSp modSp add mod">
        <pc:chgData name="Dongju kim" userId="a637c5ad9c8e7177" providerId="LiveId" clId="{17295E5B-9481-4BDF-A7B5-B3136C8C8950}" dt="2023-11-07T15:14:57.322" v="162" actId="1076"/>
        <pc:sldMkLst>
          <pc:docMk/>
          <pc:sldMk cId="3404951511" sldId="344"/>
        </pc:sldMkLst>
        <pc:spChg chg="mod">
          <ac:chgData name="Dongju kim" userId="a637c5ad9c8e7177" providerId="LiveId" clId="{17295E5B-9481-4BDF-A7B5-B3136C8C8950}" dt="2023-11-07T15:14:57.322" v="162" actId="1076"/>
          <ac:spMkLst>
            <pc:docMk/>
            <pc:sldMk cId="3404951511" sldId="344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13:28.963" v="151"/>
          <ac:spMkLst>
            <pc:docMk/>
            <pc:sldMk cId="3404951511" sldId="344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14:45.553" v="161" actId="14100"/>
          <ac:spMkLst>
            <pc:docMk/>
            <pc:sldMk cId="3404951511" sldId="344"/>
            <ac:spMk id="6" creationId="{23718CFD-0450-3B46-510E-152A606B89C2}"/>
          </ac:spMkLst>
        </pc:spChg>
        <pc:spChg chg="mod">
          <ac:chgData name="Dongju kim" userId="a637c5ad9c8e7177" providerId="LiveId" clId="{17295E5B-9481-4BDF-A7B5-B3136C8C8950}" dt="2023-11-07T15:14:57.322" v="162" actId="1076"/>
          <ac:spMkLst>
            <pc:docMk/>
            <pc:sldMk cId="3404951511" sldId="344"/>
            <ac:spMk id="8" creationId="{070C5AA3-5372-3055-F9D2-6E201ABCE4C3}"/>
          </ac:spMkLst>
        </pc:spChg>
      </pc:sldChg>
      <pc:sldChg chg="addSp modSp add mod">
        <pc:chgData name="Dongju kim" userId="a637c5ad9c8e7177" providerId="LiveId" clId="{17295E5B-9481-4BDF-A7B5-B3136C8C8950}" dt="2023-11-07T15:17:32.904" v="188" actId="1076"/>
        <pc:sldMkLst>
          <pc:docMk/>
          <pc:sldMk cId="2556908187" sldId="345"/>
        </pc:sldMkLst>
        <pc:spChg chg="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15:37.569" v="165"/>
          <ac:spMkLst>
            <pc:docMk/>
            <pc:sldMk cId="2556908187" sldId="345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6" creationId="{32E807E0-5246-5A83-C851-08F9DCF4E558}"/>
          </ac:spMkLst>
        </pc:spChg>
        <pc:spChg chg="add 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7" creationId="{42878C4C-BF5A-72E5-989B-35ADD76F5AA2}"/>
          </ac:spMkLst>
        </pc:spChg>
        <pc:spChg chg="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3578329097" sldId="345"/>
        </pc:sldMkLst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3762343625" sldId="346"/>
        </pc:sldMkLst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989784029" sldId="347"/>
        </pc:sldMkLst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958646833" sldId="348"/>
        </pc:sldMkLst>
      </pc:sldChg>
    </pc:docChg>
  </pc:docChgLst>
  <pc:docChgLst>
    <pc:chgData name="Dongju kim" userId="a637c5ad9c8e7177" providerId="LiveId" clId="{D8C60E9B-AADC-4BCE-B7CD-D438DBC025B7}"/>
    <pc:docChg chg="undo custSel addSld delSld modSld">
      <pc:chgData name="Dongju kim" userId="a637c5ad9c8e7177" providerId="LiveId" clId="{D8C60E9B-AADC-4BCE-B7CD-D438DBC025B7}" dt="2023-11-05T07:09:10.972" v="494" actId="12788"/>
      <pc:docMkLst>
        <pc:docMk/>
      </pc:docMkLst>
      <pc:sldChg chg="delSp modSp mod">
        <pc:chgData name="Dongju kim" userId="a637c5ad9c8e7177" providerId="LiveId" clId="{D8C60E9B-AADC-4BCE-B7CD-D438DBC025B7}" dt="2023-11-05T06:47:48.206" v="24"/>
        <pc:sldMkLst>
          <pc:docMk/>
          <pc:sldMk cId="3779494914" sldId="257"/>
        </pc:sldMkLst>
        <pc:spChg chg="mod">
          <ac:chgData name="Dongju kim" userId="a637c5ad9c8e7177" providerId="LiveId" clId="{D8C60E9B-AADC-4BCE-B7CD-D438DBC025B7}" dt="2023-11-05T06:46:05.466" v="18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4:27.101" v="0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D8C60E9B-AADC-4BCE-B7CD-D438DBC025B7}" dt="2023-11-05T06:45:04.318" v="17" actId="478"/>
          <ac:spMkLst>
            <pc:docMk/>
            <pc:sldMk cId="3779494914" sldId="257"/>
            <ac:spMk id="5" creationId="{5CFA7A59-3CC7-5826-FAB0-5807984D9D4A}"/>
          </ac:spMkLst>
        </pc:spChg>
        <pc:spChg chg="mod">
          <ac:chgData name="Dongju kim" userId="a637c5ad9c8e7177" providerId="LiveId" clId="{D8C60E9B-AADC-4BCE-B7CD-D438DBC025B7}" dt="2023-11-05T06:44:52.436" v="16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7:26.351" v="19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7:48.206" v="24"/>
          <ac:spMkLst>
            <pc:docMk/>
            <pc:sldMk cId="3779494914" sldId="257"/>
            <ac:spMk id="19" creationId="{00000000-0000-0000-0000-000000000000}"/>
          </ac:spMkLst>
        </pc:spChg>
      </pc:sldChg>
      <pc:sldChg chg="modSp mod">
        <pc:chgData name="Dongju kim" userId="a637c5ad9c8e7177" providerId="LiveId" clId="{D8C60E9B-AADC-4BCE-B7CD-D438DBC025B7}" dt="2023-11-05T06:48:10.790" v="25"/>
        <pc:sldMkLst>
          <pc:docMk/>
          <pc:sldMk cId="2795672102" sldId="260"/>
        </pc:sldMkLst>
        <pc:spChg chg="mod">
          <ac:chgData name="Dongju kim" userId="a637c5ad9c8e7177" providerId="LiveId" clId="{D8C60E9B-AADC-4BCE-B7CD-D438DBC025B7}" dt="2023-11-05T06:48:10.790" v="25"/>
          <ac:spMkLst>
            <pc:docMk/>
            <pc:sldMk cId="2795672102" sldId="260"/>
            <ac:spMk id="3" creationId="{00000000-0000-0000-0000-000000000000}"/>
          </ac:spMkLst>
        </pc:spChg>
      </pc:sldChg>
      <pc:sldChg chg="delSp modSp mod">
        <pc:chgData name="Dongju kim" userId="a637c5ad9c8e7177" providerId="LiveId" clId="{D8C60E9B-AADC-4BCE-B7CD-D438DBC025B7}" dt="2023-11-05T06:49:15.014" v="114" actId="20577"/>
        <pc:sldMkLst>
          <pc:docMk/>
          <pc:sldMk cId="3826143929" sldId="261"/>
        </pc:sldMkLst>
        <pc:spChg chg="mod">
          <ac:chgData name="Dongju kim" userId="a637c5ad9c8e7177" providerId="LiveId" clId="{D8C60E9B-AADC-4BCE-B7CD-D438DBC025B7}" dt="2023-11-05T06:48:24.262" v="27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8:15.526" v="26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9:15.014" v="114" actId="20577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8:48.550" v="93" actId="20577"/>
          <ac:spMkLst>
            <pc:docMk/>
            <pc:sldMk cId="3826143929" sldId="261"/>
            <ac:spMk id="13" creationId="{00000000-0000-0000-0000-000000000000}"/>
          </ac:spMkLst>
        </pc:spChg>
        <pc:graphicFrameChg chg="del">
          <ac:chgData name="Dongju kim" userId="a637c5ad9c8e7177" providerId="LiveId" clId="{D8C60E9B-AADC-4BCE-B7CD-D438DBC025B7}" dt="2023-11-05T06:48:51.222" v="94" actId="478"/>
          <ac:graphicFrameMkLst>
            <pc:docMk/>
            <pc:sldMk cId="3826143929" sldId="261"/>
            <ac:graphicFrameMk id="6" creationId="{055E8317-F8DD-C5D9-75C1-1F4D209C0099}"/>
          </ac:graphicFrameMkLst>
        </pc:graphicFrameChg>
      </pc:sldChg>
      <pc:sldChg chg="modSp mod">
        <pc:chgData name="Dongju kim" userId="a637c5ad9c8e7177" providerId="LiveId" clId="{D8C60E9B-AADC-4BCE-B7CD-D438DBC025B7}" dt="2023-11-05T06:52:36.528" v="230"/>
        <pc:sldMkLst>
          <pc:docMk/>
          <pc:sldMk cId="1121630887" sldId="282"/>
        </pc:sldMkLst>
        <pc:spChg chg="mod">
          <ac:chgData name="Dongju kim" userId="a637c5ad9c8e7177" providerId="LiveId" clId="{D8C60E9B-AADC-4BCE-B7CD-D438DBC025B7}" dt="2023-11-05T06:52:36.528" v="230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8C60E9B-AADC-4BCE-B7CD-D438DBC025B7}" dt="2023-11-05T06:54:38.338" v="366" actId="1076"/>
        <pc:sldMkLst>
          <pc:docMk/>
          <pc:sldMk cId="3911914864" sldId="283"/>
        </pc:sldMkLst>
        <pc:spChg chg="mod">
          <ac:chgData name="Dongju kim" userId="a637c5ad9c8e7177" providerId="LiveId" clId="{D8C60E9B-AADC-4BCE-B7CD-D438DBC025B7}" dt="2023-11-05T06:52:54.606" v="232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41.747" v="231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3:42.647" v="361"/>
          <ac:spMkLst>
            <pc:docMk/>
            <pc:sldMk cId="3911914864" sldId="283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3:04.574" v="236" actId="20577"/>
          <ac:spMkLst>
            <pc:docMk/>
            <pc:sldMk cId="3911914864" sldId="283"/>
            <ac:spMk id="13" creationId="{00000000-0000-0000-0000-000000000000}"/>
          </ac:spMkLst>
        </pc:spChg>
        <pc:picChg chg="add mod">
          <ac:chgData name="Dongju kim" userId="a637c5ad9c8e7177" providerId="LiveId" clId="{D8C60E9B-AADC-4BCE-B7CD-D438DBC025B7}" dt="2023-11-05T06:54:38.338" v="366" actId="1076"/>
          <ac:picMkLst>
            <pc:docMk/>
            <pc:sldMk cId="3911914864" sldId="283"/>
            <ac:picMk id="5" creationId="{40537371-E94C-2F57-24B8-278CB8AC306C}"/>
          </ac:picMkLst>
        </pc:picChg>
        <pc:picChg chg="del">
          <ac:chgData name="Dongju kim" userId="a637c5ad9c8e7177" providerId="LiveId" clId="{D8C60E9B-AADC-4BCE-B7CD-D438DBC025B7}" dt="2023-11-05T06:53:44.022" v="362" actId="478"/>
          <ac:picMkLst>
            <pc:docMk/>
            <pc:sldMk cId="3911914864" sldId="283"/>
            <ac:picMk id="7" creationId="{9375799A-C2FD-E322-57EF-1FE686BD239D}"/>
          </ac:picMkLst>
        </pc:picChg>
      </pc:sldChg>
      <pc:sldChg chg="del">
        <pc:chgData name="Dongju kim" userId="a637c5ad9c8e7177" providerId="LiveId" clId="{D8C60E9B-AADC-4BCE-B7CD-D438DBC025B7}" dt="2023-11-05T07:02:52.374" v="430" actId="47"/>
        <pc:sldMkLst>
          <pc:docMk/>
          <pc:sldMk cId="3249175555" sldId="286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73295690" sldId="287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600842681" sldId="288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600380706" sldId="289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901885452" sldId="290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686443180" sldId="291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777182389" sldId="293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013533437" sldId="294"/>
        </pc:sldMkLst>
      </pc:sldChg>
      <pc:sldChg chg="addSp delSp modSp mod">
        <pc:chgData name="Dongju kim" userId="a637c5ad9c8e7177" providerId="LiveId" clId="{D8C60E9B-AADC-4BCE-B7CD-D438DBC025B7}" dt="2023-11-05T07:02:44.036" v="429"/>
        <pc:sldMkLst>
          <pc:docMk/>
          <pc:sldMk cId="2450773715" sldId="295"/>
        </pc:sldMkLst>
        <pc:spChg chg="mod">
          <ac:chgData name="Dongju kim" userId="a637c5ad9c8e7177" providerId="LiveId" clId="{D8C60E9B-AADC-4BCE-B7CD-D438DBC025B7}" dt="2023-11-05T07:01:38.521" v="414" actId="14100"/>
          <ac:spMkLst>
            <pc:docMk/>
            <pc:sldMk cId="2450773715" sldId="295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1:24.626" v="412"/>
          <ac:spMkLst>
            <pc:docMk/>
            <pc:sldMk cId="2450773715" sldId="295"/>
            <ac:spMk id="3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2:44.036" v="429"/>
          <ac:spMkLst>
            <pc:docMk/>
            <pc:sldMk cId="2450773715" sldId="295"/>
            <ac:spMk id="4" creationId="{A417B4AC-6F31-3B51-D602-348A1A32332C}"/>
          </ac:spMkLst>
        </pc:spChg>
        <pc:spChg chg="add mod">
          <ac:chgData name="Dongju kim" userId="a637c5ad9c8e7177" providerId="LiveId" clId="{D8C60E9B-AADC-4BCE-B7CD-D438DBC025B7}" dt="2023-11-05T07:02:34.070" v="428" actId="20577"/>
          <ac:spMkLst>
            <pc:docMk/>
            <pc:sldMk cId="2450773715" sldId="295"/>
            <ac:spMk id="5" creationId="{B5FD8D8B-0583-AC78-B089-55855F836C8E}"/>
          </ac:spMkLst>
        </pc:spChg>
        <pc:spChg chg="mod">
          <ac:chgData name="Dongju kim" userId="a637c5ad9c8e7177" providerId="LiveId" clId="{D8C60E9B-AADC-4BCE-B7CD-D438DBC025B7}" dt="2023-11-05T07:02:09.888" v="422" actId="1076"/>
          <ac:spMkLst>
            <pc:docMk/>
            <pc:sldMk cId="2450773715" sldId="295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2:09.888" v="422" actId="1076"/>
          <ac:spMkLst>
            <pc:docMk/>
            <pc:sldMk cId="2450773715" sldId="295"/>
            <ac:spMk id="13" creationId="{00000000-0000-0000-0000-000000000000}"/>
          </ac:spMkLst>
        </pc:spChg>
        <pc:picChg chg="del">
          <ac:chgData name="Dongju kim" userId="a637c5ad9c8e7177" providerId="LiveId" clId="{D8C60E9B-AADC-4BCE-B7CD-D438DBC025B7}" dt="2023-11-05T07:02:05.335" v="420" actId="478"/>
          <ac:picMkLst>
            <pc:docMk/>
            <pc:sldMk cId="2450773715" sldId="295"/>
            <ac:picMk id="7" creationId="{9375799A-C2FD-E322-57EF-1FE686BD239D}"/>
          </ac:picMkLst>
        </pc:picChg>
      </pc:sldChg>
      <pc:sldChg chg="addSp delSp modSp mod">
        <pc:chgData name="Dongju kim" userId="a637c5ad9c8e7177" providerId="LiveId" clId="{D8C60E9B-AADC-4BCE-B7CD-D438DBC025B7}" dt="2023-11-05T07:09:10.972" v="494" actId="12788"/>
        <pc:sldMkLst>
          <pc:docMk/>
          <pc:sldMk cId="179756715" sldId="299"/>
        </pc:sldMkLst>
        <pc:spChg chg="mod">
          <ac:chgData name="Dongju kim" userId="a637c5ad9c8e7177" providerId="LiveId" clId="{D8C60E9B-AADC-4BCE-B7CD-D438DBC025B7}" dt="2023-11-05T07:06:16.915" v="442"/>
          <ac:spMkLst>
            <pc:docMk/>
            <pc:sldMk cId="179756715" sldId="299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6:11.906" v="441"/>
          <ac:spMkLst>
            <pc:docMk/>
            <pc:sldMk cId="179756715" sldId="299"/>
            <ac:spMk id="3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7:59.935" v="479" actId="164"/>
          <ac:spMkLst>
            <pc:docMk/>
            <pc:sldMk cId="179756715" sldId="299"/>
            <ac:spMk id="7" creationId="{D585825D-CD0D-D94C-4A0D-6B19F444CD5A}"/>
          </ac:spMkLst>
        </pc:spChg>
        <pc:spChg chg="mod">
          <ac:chgData name="Dongju kim" userId="a637c5ad9c8e7177" providerId="LiveId" clId="{D8C60E9B-AADC-4BCE-B7CD-D438DBC025B7}" dt="2023-11-05T07:06:35.497" v="447"/>
          <ac:spMkLst>
            <pc:docMk/>
            <pc:sldMk cId="179756715" sldId="299"/>
            <ac:spMk id="10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9:04.191" v="492" actId="164"/>
          <ac:spMkLst>
            <pc:docMk/>
            <pc:sldMk cId="179756715" sldId="299"/>
            <ac:spMk id="12" creationId="{6FCBAF55-3121-8A8B-FD28-22212C757471}"/>
          </ac:spMkLst>
        </pc:spChg>
        <pc:spChg chg="mod">
          <ac:chgData name="Dongju kim" userId="a637c5ad9c8e7177" providerId="LiveId" clId="{D8C60E9B-AADC-4BCE-B7CD-D438DBC025B7}" dt="2023-11-05T07:06:29.118" v="446" actId="20577"/>
          <ac:spMkLst>
            <pc:docMk/>
            <pc:sldMk cId="179756715" sldId="299"/>
            <ac:spMk id="13" creationId="{00000000-0000-0000-0000-000000000000}"/>
          </ac:spMkLst>
        </pc:spChg>
        <pc:grpChg chg="add mod">
          <ac:chgData name="Dongju kim" userId="a637c5ad9c8e7177" providerId="LiveId" clId="{D8C60E9B-AADC-4BCE-B7CD-D438DBC025B7}" dt="2023-11-05T07:09:06.015" v="493" actId="164"/>
          <ac:grpSpMkLst>
            <pc:docMk/>
            <pc:sldMk cId="179756715" sldId="299"/>
            <ac:grpSpMk id="8" creationId="{B563CC2D-5EF5-1F1C-3882-BF41B7D2BFDA}"/>
          </ac:grpSpMkLst>
        </pc:grpChg>
        <pc:grpChg chg="add mod">
          <ac:chgData name="Dongju kim" userId="a637c5ad9c8e7177" providerId="LiveId" clId="{D8C60E9B-AADC-4BCE-B7CD-D438DBC025B7}" dt="2023-11-05T07:09:06.015" v="493" actId="164"/>
          <ac:grpSpMkLst>
            <pc:docMk/>
            <pc:sldMk cId="179756715" sldId="299"/>
            <ac:grpSpMk id="14" creationId="{D727F833-D03D-7CEE-0C79-92BB0E6B6E62}"/>
          </ac:grpSpMkLst>
        </pc:grpChg>
        <pc:grpChg chg="add mod">
          <ac:chgData name="Dongju kim" userId="a637c5ad9c8e7177" providerId="LiveId" clId="{D8C60E9B-AADC-4BCE-B7CD-D438DBC025B7}" dt="2023-11-05T07:09:10.972" v="494" actId="12788"/>
          <ac:grpSpMkLst>
            <pc:docMk/>
            <pc:sldMk cId="179756715" sldId="299"/>
            <ac:grpSpMk id="15" creationId="{BAB55C04-43B1-E94B-DEB4-4520992D24FD}"/>
          </ac:grpSpMkLst>
        </pc:grpChg>
        <pc:picChg chg="del">
          <ac:chgData name="Dongju kim" userId="a637c5ad9c8e7177" providerId="LiveId" clId="{D8C60E9B-AADC-4BCE-B7CD-D438DBC025B7}" dt="2023-11-05T07:06:37.414" v="448" actId="478"/>
          <ac:picMkLst>
            <pc:docMk/>
            <pc:sldMk cId="179756715" sldId="299"/>
            <ac:picMk id="5" creationId="{A076E1C7-D9CE-3025-55FE-1804790B06EC}"/>
          </ac:picMkLst>
        </pc:picChg>
        <pc:picChg chg="add mod">
          <ac:chgData name="Dongju kim" userId="a637c5ad9c8e7177" providerId="LiveId" clId="{D8C60E9B-AADC-4BCE-B7CD-D438DBC025B7}" dt="2023-11-05T07:07:59.935" v="479" actId="164"/>
          <ac:picMkLst>
            <pc:docMk/>
            <pc:sldMk cId="179756715" sldId="299"/>
            <ac:picMk id="6" creationId="{CDAE6A79-B577-4746-A6C0-C8CAE6B957BE}"/>
          </ac:picMkLst>
        </pc:picChg>
        <pc:picChg chg="add mod">
          <ac:chgData name="Dongju kim" userId="a637c5ad9c8e7177" providerId="LiveId" clId="{D8C60E9B-AADC-4BCE-B7CD-D438DBC025B7}" dt="2023-11-05T07:09:04.191" v="492" actId="164"/>
          <ac:picMkLst>
            <pc:docMk/>
            <pc:sldMk cId="179756715" sldId="299"/>
            <ac:picMk id="11" creationId="{495AF9E8-688D-F44B-5641-B650E7228521}"/>
          </ac:picMkLst>
        </pc:picChg>
      </pc:sldChg>
      <pc:sldChg chg="modSp add mod">
        <pc:chgData name="Dongju kim" userId="a637c5ad9c8e7177" providerId="LiveId" clId="{D8C60E9B-AADC-4BCE-B7CD-D438DBC025B7}" dt="2023-11-05T06:52:05.237" v="228" actId="20577"/>
        <pc:sldMkLst>
          <pc:docMk/>
          <pc:sldMk cId="2147695796" sldId="300"/>
        </pc:sldMkLst>
        <pc:spChg chg="mod">
          <ac:chgData name="Dongju kim" userId="a637c5ad9c8e7177" providerId="LiveId" clId="{D8C60E9B-AADC-4BCE-B7CD-D438DBC025B7}" dt="2023-11-05T06:49:40.678" v="118" actId="14100"/>
          <ac:spMkLst>
            <pc:docMk/>
            <pc:sldMk cId="2147695796" sldId="300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01.046" v="227" actId="6549"/>
          <ac:spMkLst>
            <pc:docMk/>
            <pc:sldMk cId="2147695796" sldId="300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05.237" v="228" actId="20577"/>
          <ac:spMkLst>
            <pc:docMk/>
            <pc:sldMk cId="2147695796" sldId="300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D8C60E9B-AADC-4BCE-B7CD-D438DBC025B7}" dt="2023-11-05T06:57:39.429" v="385"/>
        <pc:sldMkLst>
          <pc:docMk/>
          <pc:sldMk cId="4268516563" sldId="301"/>
        </pc:sldMkLst>
        <pc:spChg chg="add mod">
          <ac:chgData name="Dongju kim" userId="a637c5ad9c8e7177" providerId="LiveId" clId="{D8C60E9B-AADC-4BCE-B7CD-D438DBC025B7}" dt="2023-11-05T06:57:39.429" v="385"/>
          <ac:spMkLst>
            <pc:docMk/>
            <pc:sldMk cId="4268516563" sldId="301"/>
            <ac:spMk id="4" creationId="{9BC3A6B9-38E3-3FED-AFC9-C327CB78390C}"/>
          </ac:spMkLst>
        </pc:spChg>
        <pc:spChg chg="add mod">
          <ac:chgData name="Dongju kim" userId="a637c5ad9c8e7177" providerId="LiveId" clId="{D8C60E9B-AADC-4BCE-B7CD-D438DBC025B7}" dt="2023-11-05T06:56:22.199" v="384" actId="20577"/>
          <ac:spMkLst>
            <pc:docMk/>
            <pc:sldMk cId="4268516563" sldId="301"/>
            <ac:spMk id="6" creationId="{087C9364-459B-FFA6-8294-24402D3D8C8B}"/>
          </ac:spMkLst>
        </pc:spChg>
        <pc:spChg chg="mod">
          <ac:chgData name="Dongju kim" userId="a637c5ad9c8e7177" providerId="LiveId" clId="{D8C60E9B-AADC-4BCE-B7CD-D438DBC025B7}" dt="2023-11-05T06:55:53.543" v="378" actId="1076"/>
          <ac:spMkLst>
            <pc:docMk/>
            <pc:sldMk cId="4268516563" sldId="301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5:53.543" v="378" actId="1076"/>
          <ac:spMkLst>
            <pc:docMk/>
            <pc:sldMk cId="4268516563" sldId="301"/>
            <ac:spMk id="13" creationId="{00000000-0000-0000-0000-000000000000}"/>
          </ac:spMkLst>
        </pc:spChg>
        <pc:picChg chg="del">
          <ac:chgData name="Dongju kim" userId="a637c5ad9c8e7177" providerId="LiveId" clId="{D8C60E9B-AADC-4BCE-B7CD-D438DBC025B7}" dt="2023-11-05T06:55:41.414" v="374" actId="478"/>
          <ac:picMkLst>
            <pc:docMk/>
            <pc:sldMk cId="4268516563" sldId="301"/>
            <ac:picMk id="5" creationId="{40537371-E94C-2F57-24B8-278CB8AC306C}"/>
          </ac:picMkLst>
        </pc:picChg>
      </pc:sldChg>
      <pc:sldChg chg="addSp delSp modSp add mod">
        <pc:chgData name="Dongju kim" userId="a637c5ad9c8e7177" providerId="LiveId" clId="{D8C60E9B-AADC-4BCE-B7CD-D438DBC025B7}" dt="2023-11-05T07:00:45.942" v="410" actId="1035"/>
        <pc:sldMkLst>
          <pc:docMk/>
          <pc:sldMk cId="718251506" sldId="302"/>
        </pc:sldMkLst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4" creationId="{9BC3A6B9-38E3-3FED-AFC9-C327CB78390C}"/>
          </ac:spMkLst>
        </pc:spChg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6" creationId="{087C9364-459B-FFA6-8294-24402D3D8C8B}"/>
          </ac:spMkLst>
        </pc:spChg>
        <pc:spChg chg="mod topLvl">
          <ac:chgData name="Dongju kim" userId="a637c5ad9c8e7177" providerId="LiveId" clId="{D8C60E9B-AADC-4BCE-B7CD-D438DBC025B7}" dt="2023-11-05T07:00:45.942" v="410" actId="1035"/>
          <ac:spMkLst>
            <pc:docMk/>
            <pc:sldMk cId="718251506" sldId="302"/>
            <ac:spMk id="7" creationId="{8EDE947F-7594-FC61-7913-394CD76A1ED3}"/>
          </ac:spMkLst>
        </pc:spChg>
        <pc:spChg chg="del mod topLvl">
          <ac:chgData name="Dongju kim" userId="a637c5ad9c8e7177" providerId="LiveId" clId="{D8C60E9B-AADC-4BCE-B7CD-D438DBC025B7}" dt="2023-11-05T07:00:38.894" v="402" actId="478"/>
          <ac:spMkLst>
            <pc:docMk/>
            <pc:sldMk cId="718251506" sldId="302"/>
            <ac:spMk id="8" creationId="{15CB9059-B67B-E8C2-4B66-99DFD94A253D}"/>
          </ac:spMkLst>
        </pc:spChg>
        <pc:spChg chg="del mod">
          <ac:chgData name="Dongju kim" userId="a637c5ad9c8e7177" providerId="LiveId" clId="{D8C60E9B-AADC-4BCE-B7CD-D438DBC025B7}" dt="2023-11-05T07:00:33.110" v="401" actId="478"/>
          <ac:spMkLst>
            <pc:docMk/>
            <pc:sldMk cId="718251506" sldId="302"/>
            <ac:spMk id="9" creationId="{B052F8D5-E516-573F-7B4A-0CA1D318A784}"/>
          </ac:spMkLst>
        </pc:spChg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8:14.987" v="387"/>
          <ac:spMkLst>
            <pc:docMk/>
            <pc:sldMk cId="718251506" sldId="302"/>
            <ac:spMk id="13" creationId="{00000000-0000-0000-0000-000000000000}"/>
          </ac:spMkLst>
        </pc:spChg>
        <pc:grpChg chg="add del mod">
          <ac:chgData name="Dongju kim" userId="a637c5ad9c8e7177" providerId="LiveId" clId="{D8C60E9B-AADC-4BCE-B7CD-D438DBC025B7}" dt="2023-11-05T07:00:38.894" v="402" actId="478"/>
          <ac:grpSpMkLst>
            <pc:docMk/>
            <pc:sldMk cId="718251506" sldId="302"/>
            <ac:grpSpMk id="5" creationId="{05AA05E2-9478-C026-241F-C13241F2820F}"/>
          </ac:grpSpMkLst>
        </pc:grpChg>
      </pc:sldChg>
      <pc:sldChg chg="addSp modSp add mod">
        <pc:chgData name="Dongju kim" userId="a637c5ad9c8e7177" providerId="LiveId" clId="{D8C60E9B-AADC-4BCE-B7CD-D438DBC025B7}" dt="2023-11-05T07:05:48.427" v="440" actId="14100"/>
        <pc:sldMkLst>
          <pc:docMk/>
          <pc:sldMk cId="3579125746" sldId="303"/>
        </pc:sldMkLst>
        <pc:spChg chg="mod">
          <ac:chgData name="Dongju kim" userId="a637c5ad9c8e7177" providerId="LiveId" clId="{D8C60E9B-AADC-4BCE-B7CD-D438DBC025B7}" dt="2023-11-05T07:02:59.354" v="432"/>
          <ac:spMkLst>
            <pc:docMk/>
            <pc:sldMk cId="3579125746" sldId="303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5:48.427" v="440" actId="14100"/>
          <ac:spMkLst>
            <pc:docMk/>
            <pc:sldMk cId="3579125746" sldId="303"/>
            <ac:spMk id="7" creationId="{8EDE947F-7594-FC61-7913-394CD76A1ED3}"/>
          </ac:spMkLst>
        </pc:spChg>
        <pc:spChg chg="mod">
          <ac:chgData name="Dongju kim" userId="a637c5ad9c8e7177" providerId="LiveId" clId="{D8C60E9B-AADC-4BCE-B7CD-D438DBC025B7}" dt="2023-11-05T07:03:06.051" v="433"/>
          <ac:spMkLst>
            <pc:docMk/>
            <pc:sldMk cId="3579125746" sldId="303"/>
            <ac:spMk id="13" creationId="{00000000-0000-0000-0000-000000000000}"/>
          </ac:spMkLst>
        </pc:spChg>
        <pc:picChg chg="add mod">
          <ac:chgData name="Dongju kim" userId="a637c5ad9c8e7177" providerId="LiveId" clId="{D8C60E9B-AADC-4BCE-B7CD-D438DBC025B7}" dt="2023-11-05T07:05:42.069" v="439" actId="208"/>
          <ac:picMkLst>
            <pc:docMk/>
            <pc:sldMk cId="3579125746" sldId="303"/>
            <ac:picMk id="5" creationId="{EC5A5EAA-A9FD-0941-A556-8086766DF262}"/>
          </ac:picMkLst>
        </pc:picChg>
      </pc:sldChg>
    </pc:docChg>
  </pc:docChgLst>
  <pc:docChgLst>
    <pc:chgData name="Dongju kim" userId="a637c5ad9c8e7177" providerId="LiveId" clId="{22AB8B9C-ECA2-4DFC-A0A3-4E82C12363FF}"/>
    <pc:docChg chg="undo custSel addSld delSld modSld">
      <pc:chgData name="Dongju kim" userId="a637c5ad9c8e7177" providerId="LiveId" clId="{22AB8B9C-ECA2-4DFC-A0A3-4E82C12363FF}" dt="2023-11-09T15:31:43.712" v="261" actId="6549"/>
      <pc:docMkLst>
        <pc:docMk/>
      </pc:docMkLst>
      <pc:sldChg chg="modSp mod">
        <pc:chgData name="Dongju kim" userId="a637c5ad9c8e7177" providerId="LiveId" clId="{22AB8B9C-ECA2-4DFC-A0A3-4E82C12363FF}" dt="2023-11-09T15:10:23.655" v="2" actId="14100"/>
        <pc:sldMkLst>
          <pc:docMk/>
          <pc:sldMk cId="3779494914" sldId="257"/>
        </pc:sldMkLst>
        <pc:spChg chg="mod">
          <ac:chgData name="Dongju kim" userId="a637c5ad9c8e7177" providerId="LiveId" clId="{22AB8B9C-ECA2-4DFC-A0A3-4E82C12363FF}" dt="2023-11-09T15:10:23.655" v="2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0:14.612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0:19.398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22AB8B9C-ECA2-4DFC-A0A3-4E82C12363FF}" dt="2023-11-09T15:10:39.116" v="3"/>
        <pc:sldMkLst>
          <pc:docMk/>
          <pc:sldMk cId="2795672102" sldId="260"/>
        </pc:sldMkLst>
        <pc:spChg chg="mod">
          <ac:chgData name="Dongju kim" userId="a637c5ad9c8e7177" providerId="LiveId" clId="{22AB8B9C-ECA2-4DFC-A0A3-4E82C12363FF}" dt="2023-11-09T15:10:39.116" v="3"/>
          <ac:spMkLst>
            <pc:docMk/>
            <pc:sldMk cId="2795672102" sldId="260"/>
            <ac:spMk id="3" creationId="{00000000-0000-0000-0000-000000000000}"/>
          </ac:spMkLst>
        </pc:spChg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3826143929" sldId="261"/>
        </pc:sldMkLst>
      </pc:sldChg>
      <pc:sldChg chg="addSp delSp modSp mod">
        <pc:chgData name="Dongju kim" userId="a637c5ad9c8e7177" providerId="LiveId" clId="{22AB8B9C-ECA2-4DFC-A0A3-4E82C12363FF}" dt="2023-11-09T15:12:08.366" v="20" actId="20577"/>
        <pc:sldMkLst>
          <pc:docMk/>
          <pc:sldMk cId="1649304283" sldId="262"/>
        </pc:sldMkLst>
        <pc:spChg chg="mod">
          <ac:chgData name="Dongju kim" userId="a637c5ad9c8e7177" providerId="LiveId" clId="{22AB8B9C-ECA2-4DFC-A0A3-4E82C12363FF}" dt="2023-11-09T15:11:05.704" v="6" actId="14100"/>
          <ac:spMkLst>
            <pc:docMk/>
            <pc:sldMk cId="1649304283" sldId="262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0:53.703" v="4"/>
          <ac:spMkLst>
            <pc:docMk/>
            <pc:sldMk cId="1649304283" sldId="262"/>
            <ac:spMk id="3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2:08.366" v="20" actId="20577"/>
          <ac:spMkLst>
            <pc:docMk/>
            <pc:sldMk cId="1649304283" sldId="262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1:58.302" v="16" actId="20577"/>
          <ac:spMkLst>
            <pc:docMk/>
            <pc:sldMk cId="1649304283" sldId="262"/>
            <ac:spMk id="5" creationId="{37EB967D-0487-02BA-F96D-5327239CCA39}"/>
          </ac:spMkLst>
        </pc:spChg>
        <pc:grpChg chg="del">
          <ac:chgData name="Dongju kim" userId="a637c5ad9c8e7177" providerId="LiveId" clId="{22AB8B9C-ECA2-4DFC-A0A3-4E82C12363FF}" dt="2023-11-09T15:11:23.360" v="8" actId="478"/>
          <ac:grpSpMkLst>
            <pc:docMk/>
            <pc:sldMk cId="1649304283" sldId="262"/>
            <ac:grpSpMk id="6" creationId="{1F5B4DDF-910C-59C9-97D7-FA7DA1096AE8}"/>
          </ac:grpSpMkLst>
        </pc:grpChg>
        <pc:picChg chg="add mod">
          <ac:chgData name="Dongju kim" userId="a637c5ad9c8e7177" providerId="LiveId" clId="{22AB8B9C-ECA2-4DFC-A0A3-4E82C12363FF}" dt="2023-11-09T15:11:49.017" v="15" actId="14100"/>
          <ac:picMkLst>
            <pc:docMk/>
            <pc:sldMk cId="1649304283" sldId="262"/>
            <ac:picMk id="7" creationId="{FC776726-CC4E-C53E-4A64-3D4A4C05A63F}"/>
          </ac:picMkLst>
        </pc:picChg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3516305363" sldId="279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2829657222" sldId="280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643063969" sldId="281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535351876" sldId="282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811140508" sldId="283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3750104961" sldId="284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724238118" sldId="285"/>
        </pc:sldMkLst>
      </pc:sldChg>
      <pc:sldChg chg="delSp modSp mod">
        <pc:chgData name="Dongju kim" userId="a637c5ad9c8e7177" providerId="LiveId" clId="{22AB8B9C-ECA2-4DFC-A0A3-4E82C12363FF}" dt="2023-11-09T15:31:43.712" v="261" actId="6549"/>
        <pc:sldMkLst>
          <pc:docMk/>
          <pc:sldMk cId="854188704" sldId="286"/>
        </pc:sldMkLst>
        <pc:spChg chg="mod">
          <ac:chgData name="Dongju kim" userId="a637c5ad9c8e7177" providerId="LiveId" clId="{22AB8B9C-ECA2-4DFC-A0A3-4E82C12363FF}" dt="2023-11-09T15:20:30.078" v="104" actId="14100"/>
          <ac:spMkLst>
            <pc:docMk/>
            <pc:sldMk cId="854188704" sldId="286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9:51.483" v="99"/>
          <ac:spMkLst>
            <pc:docMk/>
            <pc:sldMk cId="854188704" sldId="286"/>
            <ac:spMk id="3" creationId="{00000000-0000-0000-0000-000000000000}"/>
          </ac:spMkLst>
        </pc:spChg>
        <pc:spChg chg="mod">
          <ac:chgData name="Dongju kim" userId="a637c5ad9c8e7177" providerId="LiveId" clId="{22AB8B9C-ECA2-4DFC-A0A3-4E82C12363FF}" dt="2023-11-09T15:21:20.174" v="123"/>
          <ac:spMkLst>
            <pc:docMk/>
            <pc:sldMk cId="854188704" sldId="286"/>
            <ac:spMk id="5" creationId="{37EB967D-0487-02BA-F96D-5327239CCA39}"/>
          </ac:spMkLst>
        </pc:spChg>
        <pc:spChg chg="mod">
          <ac:chgData name="Dongju kim" userId="a637c5ad9c8e7177" providerId="LiveId" clId="{22AB8B9C-ECA2-4DFC-A0A3-4E82C12363FF}" dt="2023-11-09T15:31:43.712" v="261" actId="6549"/>
          <ac:spMkLst>
            <pc:docMk/>
            <pc:sldMk cId="854188704" sldId="286"/>
            <ac:spMk id="8" creationId="{4A264D11-E804-C9F0-F2D5-B228D072FAFC}"/>
          </ac:spMkLst>
        </pc:spChg>
        <pc:spChg chg="del">
          <ac:chgData name="Dongju kim" userId="a637c5ad9c8e7177" providerId="LiveId" clId="{22AB8B9C-ECA2-4DFC-A0A3-4E82C12363FF}" dt="2023-11-09T15:20:50.823" v="106" actId="478"/>
          <ac:spMkLst>
            <pc:docMk/>
            <pc:sldMk cId="854188704" sldId="286"/>
            <ac:spMk id="9" creationId="{65D556D1-B5F5-D737-0737-05A5016EE6D9}"/>
          </ac:spMkLst>
        </pc:spChg>
      </pc:sldChg>
      <pc:sldChg chg="addSp delSp modSp add mod">
        <pc:chgData name="Dongju kim" userId="a637c5ad9c8e7177" providerId="LiveId" clId="{22AB8B9C-ECA2-4DFC-A0A3-4E82C12363FF}" dt="2023-11-09T15:29:43.522" v="233" actId="6549"/>
        <pc:sldMkLst>
          <pc:docMk/>
          <pc:sldMk cId="261898380" sldId="287"/>
        </pc:sldMkLst>
        <pc:spChg chg="mod">
          <ac:chgData name="Dongju kim" userId="a637c5ad9c8e7177" providerId="LiveId" clId="{22AB8B9C-ECA2-4DFC-A0A3-4E82C12363FF}" dt="2023-11-09T15:29:43.522" v="233" actId="6549"/>
          <ac:spMkLst>
            <pc:docMk/>
            <pc:sldMk cId="261898380" sldId="287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2:53.319" v="26" actId="6549"/>
          <ac:spMkLst>
            <pc:docMk/>
            <pc:sldMk cId="261898380" sldId="287"/>
            <ac:spMk id="5" creationId="{37EB967D-0487-02BA-F96D-5327239CCA39}"/>
          </ac:spMkLst>
        </pc:spChg>
        <pc:picChg chg="del">
          <ac:chgData name="Dongju kim" userId="a637c5ad9c8e7177" providerId="LiveId" clId="{22AB8B9C-ECA2-4DFC-A0A3-4E82C12363FF}" dt="2023-11-09T15:13:58.550" v="38" actId="478"/>
          <ac:picMkLst>
            <pc:docMk/>
            <pc:sldMk cId="261898380" sldId="287"/>
            <ac:picMk id="7" creationId="{FC776726-CC4E-C53E-4A64-3D4A4C05A63F}"/>
          </ac:picMkLst>
        </pc:picChg>
        <pc:picChg chg="add mod">
          <ac:chgData name="Dongju kim" userId="a637c5ad9c8e7177" providerId="LiveId" clId="{22AB8B9C-ECA2-4DFC-A0A3-4E82C12363FF}" dt="2023-11-09T15:14:01.388" v="39" actId="1076"/>
          <ac:picMkLst>
            <pc:docMk/>
            <pc:sldMk cId="261898380" sldId="287"/>
            <ac:picMk id="2050" creationId="{42E63B56-A219-D50F-0453-5796089F1F4D}"/>
          </ac:picMkLst>
        </pc:picChg>
      </pc:sldChg>
      <pc:sldChg chg="addSp delSp modSp add mod">
        <pc:chgData name="Dongju kim" userId="a637c5ad9c8e7177" providerId="LiveId" clId="{22AB8B9C-ECA2-4DFC-A0A3-4E82C12363FF}" dt="2023-11-09T15:30:42.720" v="237" actId="20577"/>
        <pc:sldMkLst>
          <pc:docMk/>
          <pc:sldMk cId="3126020371" sldId="288"/>
        </pc:sldMkLst>
        <pc:spChg chg="mod">
          <ac:chgData name="Dongju kim" userId="a637c5ad9c8e7177" providerId="LiveId" clId="{22AB8B9C-ECA2-4DFC-A0A3-4E82C12363FF}" dt="2023-11-09T15:30:42.720" v="237" actId="20577"/>
          <ac:spMkLst>
            <pc:docMk/>
            <pc:sldMk cId="3126020371" sldId="288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4:40.759" v="42"/>
          <ac:spMkLst>
            <pc:docMk/>
            <pc:sldMk cId="3126020371" sldId="288"/>
            <ac:spMk id="5" creationId="{37EB967D-0487-02BA-F96D-5327239CCA39}"/>
          </ac:spMkLst>
        </pc:spChg>
        <pc:spChg chg="add mod">
          <ac:chgData name="Dongju kim" userId="a637c5ad9c8e7177" providerId="LiveId" clId="{22AB8B9C-ECA2-4DFC-A0A3-4E82C12363FF}" dt="2023-11-09T15:17:05.091" v="57" actId="1076"/>
          <ac:spMkLst>
            <pc:docMk/>
            <pc:sldMk cId="3126020371" sldId="288"/>
            <ac:spMk id="6" creationId="{9C798DCF-E764-A9E3-530C-DAC44CBD31E0}"/>
          </ac:spMkLst>
        </pc:spChg>
        <pc:spChg chg="add mod">
          <ac:chgData name="Dongju kim" userId="a637c5ad9c8e7177" providerId="LiveId" clId="{22AB8B9C-ECA2-4DFC-A0A3-4E82C12363FF}" dt="2023-11-09T15:17:11.726" v="59"/>
          <ac:spMkLst>
            <pc:docMk/>
            <pc:sldMk cId="3126020371" sldId="288"/>
            <ac:spMk id="7" creationId="{5A4CA0D4-4BEE-5F6D-0111-5CFA4107C474}"/>
          </ac:spMkLst>
        </pc:spChg>
        <pc:picChg chg="del">
          <ac:chgData name="Dongju kim" userId="a637c5ad9c8e7177" providerId="LiveId" clId="{22AB8B9C-ECA2-4DFC-A0A3-4E82C12363FF}" dt="2023-11-09T15:16:08.270" v="45" actId="478"/>
          <ac:picMkLst>
            <pc:docMk/>
            <pc:sldMk cId="3126020371" sldId="288"/>
            <ac:picMk id="2050" creationId="{42E63B56-A219-D50F-0453-5796089F1F4D}"/>
          </ac:picMkLst>
        </pc:picChg>
        <pc:picChg chg="add mod">
          <ac:chgData name="Dongju kim" userId="a637c5ad9c8e7177" providerId="LiveId" clId="{22AB8B9C-ECA2-4DFC-A0A3-4E82C12363FF}" dt="2023-11-09T15:16:49.862" v="53" actId="1076"/>
          <ac:picMkLst>
            <pc:docMk/>
            <pc:sldMk cId="3126020371" sldId="288"/>
            <ac:picMk id="3074" creationId="{B024166A-C884-A384-2877-0905FC4BCFE6}"/>
          </ac:picMkLst>
        </pc:picChg>
        <pc:picChg chg="add mod">
          <ac:chgData name="Dongju kim" userId="a637c5ad9c8e7177" providerId="LiveId" clId="{22AB8B9C-ECA2-4DFC-A0A3-4E82C12363FF}" dt="2023-11-09T15:16:51.962" v="54" actId="1076"/>
          <ac:picMkLst>
            <pc:docMk/>
            <pc:sldMk cId="3126020371" sldId="288"/>
            <ac:picMk id="3076" creationId="{002C89C9-4BCE-3F44-0C6A-3B3C56C56689}"/>
          </ac:picMkLst>
        </pc:picChg>
      </pc:sldChg>
      <pc:sldChg chg="addSp delSp modSp add mod">
        <pc:chgData name="Dongju kim" userId="a637c5ad9c8e7177" providerId="LiveId" clId="{22AB8B9C-ECA2-4DFC-A0A3-4E82C12363FF}" dt="2023-11-09T15:31:13.815" v="251" actId="20577"/>
        <pc:sldMkLst>
          <pc:docMk/>
          <pc:sldMk cId="4176511570" sldId="289"/>
        </pc:sldMkLst>
        <pc:spChg chg="del">
          <ac:chgData name="Dongju kim" userId="a637c5ad9c8e7177" providerId="LiveId" clId="{22AB8B9C-ECA2-4DFC-A0A3-4E82C12363FF}" dt="2023-11-09T15:18:57.662" v="85" actId="478"/>
          <ac:spMkLst>
            <pc:docMk/>
            <pc:sldMk cId="4176511570" sldId="289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31:13.815" v="251" actId="20577"/>
          <ac:spMkLst>
            <pc:docMk/>
            <pc:sldMk cId="4176511570" sldId="289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9:08.944" v="88" actId="6549"/>
          <ac:spMkLst>
            <pc:docMk/>
            <pc:sldMk cId="4176511570" sldId="289"/>
            <ac:spMk id="5" creationId="{37EB967D-0487-02BA-F96D-5327239CCA39}"/>
          </ac:spMkLst>
        </pc:spChg>
        <pc:spChg chg="del">
          <ac:chgData name="Dongju kim" userId="a637c5ad9c8e7177" providerId="LiveId" clId="{22AB8B9C-ECA2-4DFC-A0A3-4E82C12363FF}" dt="2023-11-09T15:17:55.718" v="66" actId="478"/>
          <ac:spMkLst>
            <pc:docMk/>
            <pc:sldMk cId="4176511570" sldId="289"/>
            <ac:spMk id="6" creationId="{9C798DCF-E764-A9E3-530C-DAC44CBD31E0}"/>
          </ac:spMkLst>
        </pc:spChg>
        <pc:spChg chg="del">
          <ac:chgData name="Dongju kim" userId="a637c5ad9c8e7177" providerId="LiveId" clId="{22AB8B9C-ECA2-4DFC-A0A3-4E82C12363FF}" dt="2023-11-09T15:17:56.798" v="67" actId="478"/>
          <ac:spMkLst>
            <pc:docMk/>
            <pc:sldMk cId="4176511570" sldId="289"/>
            <ac:spMk id="7" creationId="{5A4CA0D4-4BEE-5F6D-0111-5CFA4107C474}"/>
          </ac:spMkLst>
        </pc:spChg>
        <pc:spChg chg="add mod">
          <ac:chgData name="Dongju kim" userId="a637c5ad9c8e7177" providerId="LiveId" clId="{22AB8B9C-ECA2-4DFC-A0A3-4E82C12363FF}" dt="2023-11-09T15:18:57.929" v="86"/>
          <ac:spMkLst>
            <pc:docMk/>
            <pc:sldMk cId="4176511570" sldId="289"/>
            <ac:spMk id="8" creationId="{EECC0A62-FC90-240D-A80D-3DC5B4CFA748}"/>
          </ac:spMkLst>
        </pc:spChg>
        <pc:picChg chg="del">
          <ac:chgData name="Dongju kim" userId="a637c5ad9c8e7177" providerId="LiveId" clId="{22AB8B9C-ECA2-4DFC-A0A3-4E82C12363FF}" dt="2023-11-09T15:17:53.678" v="64" actId="478"/>
          <ac:picMkLst>
            <pc:docMk/>
            <pc:sldMk cId="4176511570" sldId="289"/>
            <ac:picMk id="3074" creationId="{B024166A-C884-A384-2877-0905FC4BCFE6}"/>
          </ac:picMkLst>
        </pc:picChg>
        <pc:picChg chg="del">
          <ac:chgData name="Dongju kim" userId="a637c5ad9c8e7177" providerId="LiveId" clId="{22AB8B9C-ECA2-4DFC-A0A3-4E82C12363FF}" dt="2023-11-09T15:17:54.406" v="65" actId="478"/>
          <ac:picMkLst>
            <pc:docMk/>
            <pc:sldMk cId="4176511570" sldId="289"/>
            <ac:picMk id="3076" creationId="{002C89C9-4BCE-3F44-0C6A-3B3C56C56689}"/>
          </ac:picMkLst>
        </pc:picChg>
      </pc:sldChg>
      <pc:sldChg chg="modSp add mod">
        <pc:chgData name="Dongju kim" userId="a637c5ad9c8e7177" providerId="LiveId" clId="{22AB8B9C-ECA2-4DFC-A0A3-4E82C12363FF}" dt="2023-11-09T15:31:24.912" v="255" actId="6549"/>
        <pc:sldMkLst>
          <pc:docMk/>
          <pc:sldMk cId="3490796988" sldId="290"/>
        </pc:sldMkLst>
        <pc:spChg chg="mod">
          <ac:chgData name="Dongju kim" userId="a637c5ad9c8e7177" providerId="LiveId" clId="{22AB8B9C-ECA2-4DFC-A0A3-4E82C12363FF}" dt="2023-11-09T15:18:52.476" v="84" actId="14100"/>
          <ac:spMkLst>
            <pc:docMk/>
            <pc:sldMk cId="3490796988" sldId="290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31:24.912" v="255" actId="6549"/>
          <ac:spMkLst>
            <pc:docMk/>
            <pc:sldMk cId="3490796988" sldId="290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9:24.991" v="95" actId="6549"/>
          <ac:spMkLst>
            <pc:docMk/>
            <pc:sldMk cId="3490796988" sldId="290"/>
            <ac:spMk id="5" creationId="{37EB967D-0487-02BA-F96D-5327239CCA39}"/>
          </ac:spMkLst>
        </pc:spChg>
      </pc:sldChg>
      <pc:sldChg chg="add del">
        <pc:chgData name="Dongju kim" userId="a637c5ad9c8e7177" providerId="LiveId" clId="{22AB8B9C-ECA2-4DFC-A0A3-4E82C12363FF}" dt="2023-11-09T15:29:06.684" v="232" actId="47"/>
        <pc:sldMkLst>
          <pc:docMk/>
          <pc:sldMk cId="4208189835" sldId="291"/>
        </pc:sldMkLst>
      </pc:sldChg>
      <pc:sldChg chg="addSp delSp modSp add mod">
        <pc:chgData name="Dongju kim" userId="a637c5ad9c8e7177" providerId="LiveId" clId="{22AB8B9C-ECA2-4DFC-A0A3-4E82C12363FF}" dt="2023-11-09T15:26:43.801" v="192" actId="20577"/>
        <pc:sldMkLst>
          <pc:docMk/>
          <pc:sldMk cId="2382825967" sldId="292"/>
        </pc:sldMkLst>
        <pc:spChg chg="add mod">
          <ac:chgData name="Dongju kim" userId="a637c5ad9c8e7177" providerId="LiveId" clId="{22AB8B9C-ECA2-4DFC-A0A3-4E82C12363FF}" dt="2023-11-09T15:26:06.960" v="188" actId="14100"/>
          <ac:spMkLst>
            <pc:docMk/>
            <pc:sldMk cId="2382825967" sldId="292"/>
            <ac:spMk id="4" creationId="{7E6BAECC-6240-DD2D-3828-DF6CC8D022D5}"/>
          </ac:spMkLst>
        </pc:spChg>
        <pc:spChg chg="mod">
          <ac:chgData name="Dongju kim" userId="a637c5ad9c8e7177" providerId="LiveId" clId="{22AB8B9C-ECA2-4DFC-A0A3-4E82C12363FF}" dt="2023-11-09T15:21:47.185" v="133"/>
          <ac:spMkLst>
            <pc:docMk/>
            <pc:sldMk cId="2382825967" sldId="292"/>
            <ac:spMk id="5" creationId="{37EB967D-0487-02BA-F96D-5327239CCA39}"/>
          </ac:spMkLst>
        </pc:spChg>
        <pc:spChg chg="add mod">
          <ac:chgData name="Dongju kim" userId="a637c5ad9c8e7177" providerId="LiveId" clId="{22AB8B9C-ECA2-4DFC-A0A3-4E82C12363FF}" dt="2023-11-09T15:26:43.801" v="192" actId="20577"/>
          <ac:spMkLst>
            <pc:docMk/>
            <pc:sldMk cId="2382825967" sldId="292"/>
            <ac:spMk id="6" creationId="{19A2E266-A8DD-D2EB-E1C6-97F960063978}"/>
          </ac:spMkLst>
        </pc:spChg>
        <pc:spChg chg="del">
          <ac:chgData name="Dongju kim" userId="a637c5ad9c8e7177" providerId="LiveId" clId="{22AB8B9C-ECA2-4DFC-A0A3-4E82C12363FF}" dt="2023-11-09T15:21:59.886" v="134" actId="478"/>
          <ac:spMkLst>
            <pc:docMk/>
            <pc:sldMk cId="2382825967" sldId="292"/>
            <ac:spMk id="8" creationId="{4A264D11-E804-C9F0-F2D5-B228D072FAFC}"/>
          </ac:spMkLst>
        </pc:spChg>
      </pc:sldChg>
      <pc:sldChg chg="modSp add mod">
        <pc:chgData name="Dongju kim" userId="a637c5ad9c8e7177" providerId="LiveId" clId="{22AB8B9C-ECA2-4DFC-A0A3-4E82C12363FF}" dt="2023-11-09T15:27:36.239" v="202" actId="6549"/>
        <pc:sldMkLst>
          <pc:docMk/>
          <pc:sldMk cId="683449377" sldId="293"/>
        </pc:sldMkLst>
        <pc:spChg chg="mod">
          <ac:chgData name="Dongju kim" userId="a637c5ad9c8e7177" providerId="LiveId" clId="{22AB8B9C-ECA2-4DFC-A0A3-4E82C12363FF}" dt="2023-11-09T15:27:36.239" v="202" actId="6549"/>
          <ac:spMkLst>
            <pc:docMk/>
            <pc:sldMk cId="683449377" sldId="293"/>
            <ac:spMk id="4" creationId="{7E6BAECC-6240-DD2D-3828-DF6CC8D022D5}"/>
          </ac:spMkLst>
        </pc:spChg>
        <pc:spChg chg="mod">
          <ac:chgData name="Dongju kim" userId="a637c5ad9c8e7177" providerId="LiveId" clId="{22AB8B9C-ECA2-4DFC-A0A3-4E82C12363FF}" dt="2023-11-09T15:27:14.821" v="195"/>
          <ac:spMkLst>
            <pc:docMk/>
            <pc:sldMk cId="683449377" sldId="293"/>
            <ac:spMk id="5" creationId="{37EB967D-0487-02BA-F96D-5327239CCA39}"/>
          </ac:spMkLst>
        </pc:spChg>
        <pc:spChg chg="mod">
          <ac:chgData name="Dongju kim" userId="a637c5ad9c8e7177" providerId="LiveId" clId="{22AB8B9C-ECA2-4DFC-A0A3-4E82C12363FF}" dt="2023-11-09T15:27:19.630" v="196"/>
          <ac:spMkLst>
            <pc:docMk/>
            <pc:sldMk cId="683449377" sldId="293"/>
            <ac:spMk id="6" creationId="{19A2E266-A8DD-D2EB-E1C6-97F960063978}"/>
          </ac:spMkLst>
        </pc:spChg>
      </pc:sldChg>
      <pc:sldChg chg="modSp add mod">
        <pc:chgData name="Dongju kim" userId="a637c5ad9c8e7177" providerId="LiveId" clId="{22AB8B9C-ECA2-4DFC-A0A3-4E82C12363FF}" dt="2023-11-09T15:28:28.428" v="231" actId="14100"/>
        <pc:sldMkLst>
          <pc:docMk/>
          <pc:sldMk cId="2137548648" sldId="294"/>
        </pc:sldMkLst>
        <pc:spChg chg="mod">
          <ac:chgData name="Dongju kim" userId="a637c5ad9c8e7177" providerId="LiveId" clId="{22AB8B9C-ECA2-4DFC-A0A3-4E82C12363FF}" dt="2023-11-09T15:28:28.428" v="231" actId="14100"/>
          <ac:spMkLst>
            <pc:docMk/>
            <pc:sldMk cId="2137548648" sldId="294"/>
            <ac:spMk id="4" creationId="{7E6BAECC-6240-DD2D-3828-DF6CC8D022D5}"/>
          </ac:spMkLst>
        </pc:spChg>
        <pc:spChg chg="mod">
          <ac:chgData name="Dongju kim" userId="a637c5ad9c8e7177" providerId="LiveId" clId="{22AB8B9C-ECA2-4DFC-A0A3-4E82C12363FF}" dt="2023-11-09T15:27:46.570" v="204"/>
          <ac:spMkLst>
            <pc:docMk/>
            <pc:sldMk cId="2137548648" sldId="294"/>
            <ac:spMk id="5" creationId="{37EB967D-0487-02BA-F96D-5327239CCA39}"/>
          </ac:spMkLst>
        </pc:spChg>
        <pc:spChg chg="mod">
          <ac:chgData name="Dongju kim" userId="a637c5ad9c8e7177" providerId="LiveId" clId="{22AB8B9C-ECA2-4DFC-A0A3-4E82C12363FF}" dt="2023-11-09T15:28:11.817" v="224"/>
          <ac:spMkLst>
            <pc:docMk/>
            <pc:sldMk cId="2137548648" sldId="294"/>
            <ac:spMk id="6" creationId="{19A2E266-A8DD-D2EB-E1C6-97F960063978}"/>
          </ac:spMkLst>
        </pc:spChg>
      </pc:sldChg>
    </pc:docChg>
  </pc:docChgLst>
  <pc:docChgLst>
    <pc:chgData name="Dongju kim" userId="a637c5ad9c8e7177" providerId="LiveId" clId="{F0D88D0E-E97D-4B43-87FE-8C4C5E883B35}"/>
    <pc:docChg chg="undo custSel addSld delSld modSld">
      <pc:chgData name="Dongju kim" userId="a637c5ad9c8e7177" providerId="LiveId" clId="{F0D88D0E-E97D-4B43-87FE-8C4C5E883B35}" dt="2023-11-16T04:53:58.915" v="110" actId="14100"/>
      <pc:docMkLst>
        <pc:docMk/>
      </pc:docMkLst>
      <pc:sldChg chg="modSp mod">
        <pc:chgData name="Dongju kim" userId="a637c5ad9c8e7177" providerId="LiveId" clId="{F0D88D0E-E97D-4B43-87FE-8C4C5E883B35}" dt="2023-11-16T04:42:30.601" v="1"/>
        <pc:sldMkLst>
          <pc:docMk/>
          <pc:sldMk cId="3779494914" sldId="257"/>
        </pc:sldMkLst>
        <pc:spChg chg="mod">
          <ac:chgData name="Dongju kim" userId="a637c5ad9c8e7177" providerId="LiveId" clId="{F0D88D0E-E97D-4B43-87FE-8C4C5E883B35}" dt="2023-11-16T04:42:13.521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F0D88D0E-E97D-4B43-87FE-8C4C5E883B35}" dt="2023-11-16T04:42:30.601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F0D88D0E-E97D-4B43-87FE-8C4C5E883B35}" dt="2023-11-16T04:42:41.964" v="3" actId="20577"/>
        <pc:sldMkLst>
          <pc:docMk/>
          <pc:sldMk cId="2795672102" sldId="260"/>
        </pc:sldMkLst>
        <pc:spChg chg="mod">
          <ac:chgData name="Dongju kim" userId="a637c5ad9c8e7177" providerId="LiveId" clId="{F0D88D0E-E97D-4B43-87FE-8C4C5E883B35}" dt="2023-11-16T04:42:41.964" v="3" actId="20577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F0D88D0E-E97D-4B43-87FE-8C4C5E883B35}" dt="2023-11-16T04:45:43.066" v="28" actId="14100"/>
        <pc:sldMkLst>
          <pc:docMk/>
          <pc:sldMk cId="1649304283" sldId="262"/>
        </pc:sldMkLst>
        <pc:spChg chg="mod">
          <ac:chgData name="Dongju kim" userId="a637c5ad9c8e7177" providerId="LiveId" clId="{F0D88D0E-E97D-4B43-87FE-8C4C5E883B35}" dt="2023-11-16T04:43:02.946" v="7" actId="14100"/>
          <ac:spMkLst>
            <pc:docMk/>
            <pc:sldMk cId="1649304283" sldId="262"/>
            <ac:spMk id="2" creationId="{00000000-0000-0000-0000-000000000000}"/>
          </ac:spMkLst>
        </pc:spChg>
        <pc:spChg chg="mod">
          <ac:chgData name="Dongju kim" userId="a637c5ad9c8e7177" providerId="LiveId" clId="{F0D88D0E-E97D-4B43-87FE-8C4C5E883B35}" dt="2023-11-16T04:42:46.697" v="4"/>
          <ac:spMkLst>
            <pc:docMk/>
            <pc:sldMk cId="1649304283" sldId="262"/>
            <ac:spMk id="3" creationId="{00000000-0000-0000-0000-000000000000}"/>
          </ac:spMkLst>
        </pc:spChg>
        <pc:spChg chg="mod">
          <ac:chgData name="Dongju kim" userId="a637c5ad9c8e7177" providerId="LiveId" clId="{F0D88D0E-E97D-4B43-87FE-8C4C5E883B35}" dt="2023-11-16T04:45:38.715" v="27" actId="1076"/>
          <ac:spMkLst>
            <pc:docMk/>
            <pc:sldMk cId="1649304283" sldId="262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3:13.166" v="9" actId="14100"/>
          <ac:spMkLst>
            <pc:docMk/>
            <pc:sldMk cId="1649304283" sldId="262"/>
            <ac:spMk id="5" creationId="{37EB967D-0487-02BA-F96D-5327239CCA39}"/>
          </ac:spMkLst>
        </pc:spChg>
        <pc:picChg chg="del">
          <ac:chgData name="Dongju kim" userId="a637c5ad9c8e7177" providerId="LiveId" clId="{F0D88D0E-E97D-4B43-87FE-8C4C5E883B35}" dt="2023-11-16T04:43:20.301" v="11" actId="478"/>
          <ac:picMkLst>
            <pc:docMk/>
            <pc:sldMk cId="1649304283" sldId="262"/>
            <ac:picMk id="7" creationId="{FC776726-CC4E-C53E-4A64-3D4A4C05A63F}"/>
          </ac:picMkLst>
        </pc:picChg>
        <pc:picChg chg="add del mod">
          <ac:chgData name="Dongju kim" userId="a637c5ad9c8e7177" providerId="LiveId" clId="{F0D88D0E-E97D-4B43-87FE-8C4C5E883B35}" dt="2023-11-16T04:44:25.219" v="16" actId="478"/>
          <ac:picMkLst>
            <pc:docMk/>
            <pc:sldMk cId="1649304283" sldId="262"/>
            <ac:picMk id="8" creationId="{49728DAB-FA69-1E38-40CD-9CE117D02691}"/>
          </ac:picMkLst>
        </pc:picChg>
        <pc:picChg chg="add mod">
          <ac:chgData name="Dongju kim" userId="a637c5ad9c8e7177" providerId="LiveId" clId="{F0D88D0E-E97D-4B43-87FE-8C4C5E883B35}" dt="2023-11-16T04:45:43.066" v="28" actId="14100"/>
          <ac:picMkLst>
            <pc:docMk/>
            <pc:sldMk cId="1649304283" sldId="262"/>
            <ac:picMk id="10" creationId="{2442B325-C82B-BD7E-F439-AB66A08EE156}"/>
          </ac:picMkLst>
        </pc:picChg>
      </pc:sldChg>
      <pc:sldChg chg="addSp delSp modSp add mod">
        <pc:chgData name="Dongju kim" userId="a637c5ad9c8e7177" providerId="LiveId" clId="{F0D88D0E-E97D-4B43-87FE-8C4C5E883B35}" dt="2023-11-16T04:46:30.927" v="33" actId="14100"/>
        <pc:sldMkLst>
          <pc:docMk/>
          <pc:sldMk cId="1320151352" sldId="263"/>
        </pc:sldMkLst>
        <pc:spChg chg="mod">
          <ac:chgData name="Dongju kim" userId="a637c5ad9c8e7177" providerId="LiveId" clId="{F0D88D0E-E97D-4B43-87FE-8C4C5E883B35}" dt="2023-11-16T04:46:30.927" v="33" actId="14100"/>
          <ac:spMkLst>
            <pc:docMk/>
            <pc:sldMk cId="1320151352" sldId="263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5:17.611" v="23" actId="14100"/>
          <ac:spMkLst>
            <pc:docMk/>
            <pc:sldMk cId="1320151352" sldId="263"/>
            <ac:spMk id="5" creationId="{37EB967D-0487-02BA-F96D-5327239CCA39}"/>
          </ac:spMkLst>
        </pc:spChg>
        <pc:picChg chg="add mod">
          <ac:chgData name="Dongju kim" userId="a637c5ad9c8e7177" providerId="LiveId" clId="{F0D88D0E-E97D-4B43-87FE-8C4C5E883B35}" dt="2023-11-16T04:46:27.223" v="32" actId="1076"/>
          <ac:picMkLst>
            <pc:docMk/>
            <pc:sldMk cId="1320151352" sldId="263"/>
            <ac:picMk id="7" creationId="{0D0F96F5-2E06-DDDC-103B-B5F85EC5E700}"/>
          </ac:picMkLst>
        </pc:picChg>
        <pc:picChg chg="del">
          <ac:chgData name="Dongju kim" userId="a637c5ad9c8e7177" providerId="LiveId" clId="{F0D88D0E-E97D-4B43-87FE-8C4C5E883B35}" dt="2023-11-16T04:45:21.363" v="24" actId="478"/>
          <ac:picMkLst>
            <pc:docMk/>
            <pc:sldMk cId="1320151352" sldId="263"/>
            <ac:picMk id="10" creationId="{2442B325-C82B-BD7E-F439-AB66A08EE156}"/>
          </ac:picMkLst>
        </pc:picChg>
      </pc:sldChg>
      <pc:sldChg chg="delSp modSp add mod">
        <pc:chgData name="Dongju kim" userId="a637c5ad9c8e7177" providerId="LiveId" clId="{F0D88D0E-E97D-4B43-87FE-8C4C5E883B35}" dt="2023-11-16T04:47:08.948" v="41" actId="20577"/>
        <pc:sldMkLst>
          <pc:docMk/>
          <pc:sldMk cId="2473005511" sldId="264"/>
        </pc:sldMkLst>
        <pc:spChg chg="mod">
          <ac:chgData name="Dongju kim" userId="a637c5ad9c8e7177" providerId="LiveId" clId="{F0D88D0E-E97D-4B43-87FE-8C4C5E883B35}" dt="2023-11-16T04:47:08.948" v="41" actId="20577"/>
          <ac:spMkLst>
            <pc:docMk/>
            <pc:sldMk cId="2473005511" sldId="264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6:43.731" v="35"/>
          <ac:spMkLst>
            <pc:docMk/>
            <pc:sldMk cId="2473005511" sldId="264"/>
            <ac:spMk id="5" creationId="{37EB967D-0487-02BA-F96D-5327239CCA39}"/>
          </ac:spMkLst>
        </pc:spChg>
        <pc:picChg chg="del">
          <ac:chgData name="Dongju kim" userId="a637c5ad9c8e7177" providerId="LiveId" clId="{F0D88D0E-E97D-4B43-87FE-8C4C5E883B35}" dt="2023-11-16T04:46:50.555" v="37" actId="478"/>
          <ac:picMkLst>
            <pc:docMk/>
            <pc:sldMk cId="2473005511" sldId="264"/>
            <ac:picMk id="7" creationId="{0D0F96F5-2E06-DDDC-103B-B5F85EC5E700}"/>
          </ac:picMkLst>
        </pc:picChg>
      </pc:sldChg>
      <pc:sldChg chg="modSp add mod">
        <pc:chgData name="Dongju kim" userId="a637c5ad9c8e7177" providerId="LiveId" clId="{F0D88D0E-E97D-4B43-87FE-8C4C5E883B35}" dt="2023-11-16T04:47:41.027" v="45" actId="14100"/>
        <pc:sldMkLst>
          <pc:docMk/>
          <pc:sldMk cId="3942292745" sldId="265"/>
        </pc:sldMkLst>
        <pc:spChg chg="mod">
          <ac:chgData name="Dongju kim" userId="a637c5ad9c8e7177" providerId="LiveId" clId="{F0D88D0E-E97D-4B43-87FE-8C4C5E883B35}" dt="2023-11-16T04:47:41.027" v="45" actId="14100"/>
          <ac:spMkLst>
            <pc:docMk/>
            <pc:sldMk cId="3942292745" sldId="265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7:19.858" v="43"/>
          <ac:spMkLst>
            <pc:docMk/>
            <pc:sldMk cId="3942292745" sldId="265"/>
            <ac:spMk id="5" creationId="{37EB967D-0487-02BA-F96D-5327239CCA39}"/>
          </ac:spMkLst>
        </pc:spChg>
      </pc:sldChg>
      <pc:sldChg chg="modSp add mod">
        <pc:chgData name="Dongju kim" userId="a637c5ad9c8e7177" providerId="LiveId" clId="{F0D88D0E-E97D-4B43-87FE-8C4C5E883B35}" dt="2023-11-16T04:47:56.359" v="48"/>
        <pc:sldMkLst>
          <pc:docMk/>
          <pc:sldMk cId="1436656760" sldId="266"/>
        </pc:sldMkLst>
        <pc:spChg chg="mod">
          <ac:chgData name="Dongju kim" userId="a637c5ad9c8e7177" providerId="LiveId" clId="{F0D88D0E-E97D-4B43-87FE-8C4C5E883B35}" dt="2023-11-16T04:47:56.359" v="48"/>
          <ac:spMkLst>
            <pc:docMk/>
            <pc:sldMk cId="1436656760" sldId="266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7:50.641" v="47"/>
          <ac:spMkLst>
            <pc:docMk/>
            <pc:sldMk cId="1436656760" sldId="266"/>
            <ac:spMk id="5" creationId="{37EB967D-0487-02BA-F96D-5327239CCA39}"/>
          </ac:spMkLst>
        </pc:spChg>
      </pc:sldChg>
      <pc:sldChg chg="addSp delSp modSp add mod">
        <pc:chgData name="Dongju kim" userId="a637c5ad9c8e7177" providerId="LiveId" clId="{F0D88D0E-E97D-4B43-87FE-8C4C5E883B35}" dt="2023-11-16T04:49:32.550" v="71" actId="1076"/>
        <pc:sldMkLst>
          <pc:docMk/>
          <pc:sldMk cId="597438623" sldId="267"/>
        </pc:sldMkLst>
        <pc:spChg chg="mod">
          <ac:chgData name="Dongju kim" userId="a637c5ad9c8e7177" providerId="LiveId" clId="{F0D88D0E-E97D-4B43-87FE-8C4C5E883B35}" dt="2023-11-16T04:48:34.910" v="52" actId="20577"/>
          <ac:spMkLst>
            <pc:docMk/>
            <pc:sldMk cId="597438623" sldId="267"/>
            <ac:spMk id="2" creationId="{00000000-0000-0000-0000-000000000000}"/>
          </ac:spMkLst>
        </pc:spChg>
        <pc:spChg chg="mod">
          <ac:chgData name="Dongju kim" userId="a637c5ad9c8e7177" providerId="LiveId" clId="{F0D88D0E-E97D-4B43-87FE-8C4C5E883B35}" dt="2023-11-16T04:49:17.556" v="66" actId="20577"/>
          <ac:spMkLst>
            <pc:docMk/>
            <pc:sldMk cId="597438623" sldId="267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8:44.986" v="54" actId="14100"/>
          <ac:spMkLst>
            <pc:docMk/>
            <pc:sldMk cId="597438623" sldId="267"/>
            <ac:spMk id="5" creationId="{37EB967D-0487-02BA-F96D-5327239CCA39}"/>
          </ac:spMkLst>
        </pc:spChg>
        <pc:picChg chg="del">
          <ac:chgData name="Dongju kim" userId="a637c5ad9c8e7177" providerId="LiveId" clId="{F0D88D0E-E97D-4B43-87FE-8C4C5E883B35}" dt="2023-11-16T04:48:49.587" v="55" actId="478"/>
          <ac:picMkLst>
            <pc:docMk/>
            <pc:sldMk cId="597438623" sldId="267"/>
            <ac:picMk id="10" creationId="{2442B325-C82B-BD7E-F439-AB66A08EE156}"/>
          </ac:picMkLst>
        </pc:picChg>
        <pc:picChg chg="add mod">
          <ac:chgData name="Dongju kim" userId="a637c5ad9c8e7177" providerId="LiveId" clId="{F0D88D0E-E97D-4B43-87FE-8C4C5E883B35}" dt="2023-11-16T04:49:32.550" v="71" actId="1076"/>
          <ac:picMkLst>
            <pc:docMk/>
            <pc:sldMk cId="597438623" sldId="267"/>
            <ac:picMk id="1026" creationId="{65651162-4497-6404-7141-DDFFC8345569}"/>
          </ac:picMkLst>
        </pc:picChg>
      </pc:sldChg>
      <pc:sldChg chg="addSp delSp modSp add mod">
        <pc:chgData name="Dongju kim" userId="a637c5ad9c8e7177" providerId="LiveId" clId="{F0D88D0E-E97D-4B43-87FE-8C4C5E883B35}" dt="2023-11-16T04:51:52.156" v="93" actId="22"/>
        <pc:sldMkLst>
          <pc:docMk/>
          <pc:sldMk cId="631009182" sldId="268"/>
        </pc:sldMkLst>
        <pc:spChg chg="mod">
          <ac:chgData name="Dongju kim" userId="a637c5ad9c8e7177" providerId="LiveId" clId="{F0D88D0E-E97D-4B43-87FE-8C4C5E883B35}" dt="2023-11-16T04:49:50.651" v="75" actId="14100"/>
          <ac:spMkLst>
            <pc:docMk/>
            <pc:sldMk cId="631009182" sldId="268"/>
            <ac:spMk id="2" creationId="{00000000-0000-0000-0000-000000000000}"/>
          </ac:spMkLst>
        </pc:spChg>
        <pc:spChg chg="mod">
          <ac:chgData name="Dongju kim" userId="a637c5ad9c8e7177" providerId="LiveId" clId="{F0D88D0E-E97D-4B43-87FE-8C4C5E883B35}" dt="2023-11-16T04:51:10.820" v="87" actId="20577"/>
          <ac:spMkLst>
            <pc:docMk/>
            <pc:sldMk cId="631009182" sldId="268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9:59.242" v="78" actId="14100"/>
          <ac:spMkLst>
            <pc:docMk/>
            <pc:sldMk cId="631009182" sldId="268"/>
            <ac:spMk id="5" creationId="{37EB967D-0487-02BA-F96D-5327239CCA39}"/>
          </ac:spMkLst>
        </pc:spChg>
        <pc:picChg chg="add mod">
          <ac:chgData name="Dongju kim" userId="a637c5ad9c8e7177" providerId="LiveId" clId="{F0D88D0E-E97D-4B43-87FE-8C4C5E883B35}" dt="2023-11-16T04:51:43.341" v="91" actId="14100"/>
          <ac:picMkLst>
            <pc:docMk/>
            <pc:sldMk cId="631009182" sldId="268"/>
            <ac:picMk id="7" creationId="{D6D92DE4-0F4C-DC9D-120C-A1C995D88327}"/>
          </ac:picMkLst>
        </pc:picChg>
        <pc:picChg chg="add del">
          <ac:chgData name="Dongju kim" userId="a637c5ad9c8e7177" providerId="LiveId" clId="{F0D88D0E-E97D-4B43-87FE-8C4C5E883B35}" dt="2023-11-16T04:51:52.156" v="93" actId="22"/>
          <ac:picMkLst>
            <pc:docMk/>
            <pc:sldMk cId="631009182" sldId="268"/>
            <ac:picMk id="9" creationId="{CC240D6D-1D09-EA83-EE84-E271E00592D0}"/>
          </ac:picMkLst>
        </pc:picChg>
        <pc:picChg chg="del">
          <ac:chgData name="Dongju kim" userId="a637c5ad9c8e7177" providerId="LiveId" clId="{F0D88D0E-E97D-4B43-87FE-8C4C5E883B35}" dt="2023-11-16T04:51:12.603" v="88" actId="478"/>
          <ac:picMkLst>
            <pc:docMk/>
            <pc:sldMk cId="631009182" sldId="268"/>
            <ac:picMk id="1026" creationId="{65651162-4497-6404-7141-DDFFC8345569}"/>
          </ac:picMkLst>
        </pc:picChg>
      </pc:sldChg>
      <pc:sldChg chg="addSp delSp modSp add mod">
        <pc:chgData name="Dongju kim" userId="a637c5ad9c8e7177" providerId="LiveId" clId="{F0D88D0E-E97D-4B43-87FE-8C4C5E883B35}" dt="2023-11-16T04:53:58.915" v="110" actId="14100"/>
        <pc:sldMkLst>
          <pc:docMk/>
          <pc:sldMk cId="1028054445" sldId="269"/>
        </pc:sldMkLst>
        <pc:spChg chg="mod">
          <ac:chgData name="Dongju kim" userId="a637c5ad9c8e7177" providerId="LiveId" clId="{F0D88D0E-E97D-4B43-87FE-8C4C5E883B35}" dt="2023-11-16T04:52:07.399" v="97"/>
          <ac:spMkLst>
            <pc:docMk/>
            <pc:sldMk cId="1028054445" sldId="269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52:02.336" v="96" actId="14100"/>
          <ac:spMkLst>
            <pc:docMk/>
            <pc:sldMk cId="1028054445" sldId="269"/>
            <ac:spMk id="5" creationId="{37EB967D-0487-02BA-F96D-5327239CCA39}"/>
          </ac:spMkLst>
        </pc:spChg>
        <pc:spChg chg="add mod">
          <ac:chgData name="Dongju kim" userId="a637c5ad9c8e7177" providerId="LiveId" clId="{F0D88D0E-E97D-4B43-87FE-8C4C5E883B35}" dt="2023-11-16T04:53:58.915" v="110" actId="14100"/>
          <ac:spMkLst>
            <pc:docMk/>
            <pc:sldMk cId="1028054445" sldId="269"/>
            <ac:spMk id="6" creationId="{C830F610-E4F4-78D4-6547-B56919985C39}"/>
          </ac:spMkLst>
        </pc:spChg>
        <pc:picChg chg="del">
          <ac:chgData name="Dongju kim" userId="a637c5ad9c8e7177" providerId="LiveId" clId="{F0D88D0E-E97D-4B43-87FE-8C4C5E883B35}" dt="2023-11-16T04:52:09.099" v="98" actId="478"/>
          <ac:picMkLst>
            <pc:docMk/>
            <pc:sldMk cId="1028054445" sldId="269"/>
            <ac:picMk id="7" creationId="{D6D92DE4-0F4C-DC9D-120C-A1C995D88327}"/>
          </ac:picMkLst>
        </pc:picChg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854188704" sldId="286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261898380" sldId="287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3126020371" sldId="288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4176511570" sldId="289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3490796988" sldId="290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2382825967" sldId="292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683449377" sldId="293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2137548648" sldId="294"/>
        </pc:sldMkLst>
      </pc:sldChg>
    </pc:docChg>
  </pc:docChgLst>
  <pc:docChgLst>
    <pc:chgData name="Dongju kim" userId="a637c5ad9c8e7177" providerId="LiveId" clId="{284DED3C-9263-4F23-9386-7EBFD0F1EC55}"/>
    <pc:docChg chg="undo custSel addSld delSld modSld">
      <pc:chgData name="Dongju kim" userId="a637c5ad9c8e7177" providerId="LiveId" clId="{284DED3C-9263-4F23-9386-7EBFD0F1EC55}" dt="2023-11-22T10:50:19.326" v="143" actId="20577"/>
      <pc:docMkLst>
        <pc:docMk/>
      </pc:docMkLst>
      <pc:sldChg chg="modSp mod">
        <pc:chgData name="Dongju kim" userId="a637c5ad9c8e7177" providerId="LiveId" clId="{284DED3C-9263-4F23-9386-7EBFD0F1EC55}" dt="2023-11-22T10:50:08.273" v="131" actId="6549"/>
        <pc:sldMkLst>
          <pc:docMk/>
          <pc:sldMk cId="3779494914" sldId="257"/>
        </pc:sldMkLst>
        <pc:spChg chg="mod">
          <ac:chgData name="Dongju kim" userId="a637c5ad9c8e7177" providerId="LiveId" clId="{284DED3C-9263-4F23-9386-7EBFD0F1EC55}" dt="2023-11-22T10:50:08.273" v="131" actId="6549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284DED3C-9263-4F23-9386-7EBFD0F1EC55}" dt="2023-11-21T10:58:14.658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284DED3C-9263-4F23-9386-7EBFD0F1EC55}" dt="2023-11-22T10:50:19.326" v="143" actId="20577"/>
        <pc:sldMkLst>
          <pc:docMk/>
          <pc:sldMk cId="2795672102" sldId="260"/>
        </pc:sldMkLst>
        <pc:spChg chg="mod">
          <ac:chgData name="Dongju kim" userId="a637c5ad9c8e7177" providerId="LiveId" clId="{284DED3C-9263-4F23-9386-7EBFD0F1EC55}" dt="2023-11-22T10:50:19.326" v="143" actId="20577"/>
          <ac:spMkLst>
            <pc:docMk/>
            <pc:sldMk cId="2795672102" sldId="260"/>
            <ac:spMk id="3" creationId="{00000000-0000-0000-0000-000000000000}"/>
          </ac:spMkLst>
        </pc:spChg>
      </pc:sldChg>
      <pc:sldChg chg="delSp modSp mod">
        <pc:chgData name="Dongju kim" userId="a637c5ad9c8e7177" providerId="LiveId" clId="{284DED3C-9263-4F23-9386-7EBFD0F1EC55}" dt="2023-11-21T10:59:39.132" v="15" actId="1076"/>
        <pc:sldMkLst>
          <pc:docMk/>
          <pc:sldMk cId="884780783" sldId="269"/>
        </pc:sldMkLst>
        <pc:spChg chg="mod">
          <ac:chgData name="Dongju kim" userId="a637c5ad9c8e7177" providerId="LiveId" clId="{284DED3C-9263-4F23-9386-7EBFD0F1EC55}" dt="2023-11-21T10:58:34.242" v="3"/>
          <ac:spMkLst>
            <pc:docMk/>
            <pc:sldMk cId="884780783" sldId="269"/>
            <ac:spMk id="3" creationId="{00000000-0000-0000-0000-000000000000}"/>
          </ac:spMkLst>
        </pc:spChg>
        <pc:spChg chg="mod">
          <ac:chgData name="Dongju kim" userId="a637c5ad9c8e7177" providerId="LiveId" clId="{284DED3C-9263-4F23-9386-7EBFD0F1EC55}" dt="2023-11-21T10:58:59.249" v="7"/>
          <ac:spMkLst>
            <pc:docMk/>
            <pc:sldMk cId="884780783" sldId="269"/>
            <ac:spMk id="4" creationId="{D7FACFDD-63BE-9604-ECE2-5DB526F7BA15}"/>
          </ac:spMkLst>
        </pc:spChg>
        <pc:spChg chg="mod">
          <ac:chgData name="Dongju kim" userId="a637c5ad9c8e7177" providerId="LiveId" clId="{284DED3C-9263-4F23-9386-7EBFD0F1EC55}" dt="2023-11-21T10:58:53.427" v="6" actId="14100"/>
          <ac:spMkLst>
            <pc:docMk/>
            <pc:sldMk cId="884780783" sldId="269"/>
            <ac:spMk id="5" creationId="{37EB967D-0487-02BA-F96D-5327239CCA39}"/>
          </ac:spMkLst>
        </pc:spChg>
        <pc:spChg chg="mod">
          <ac:chgData name="Dongju kim" userId="a637c5ad9c8e7177" providerId="LiveId" clId="{284DED3C-9263-4F23-9386-7EBFD0F1EC55}" dt="2023-11-21T10:59:39.132" v="15" actId="1076"/>
          <ac:spMkLst>
            <pc:docMk/>
            <pc:sldMk cId="884780783" sldId="269"/>
            <ac:spMk id="8" creationId="{8734B17C-2DC1-49ED-EE9B-E71085B6B236}"/>
          </ac:spMkLst>
        </pc:spChg>
        <pc:graphicFrameChg chg="del">
          <ac:chgData name="Dongju kim" userId="a637c5ad9c8e7177" providerId="LiveId" clId="{284DED3C-9263-4F23-9386-7EBFD0F1EC55}" dt="2023-11-21T10:59:02.127" v="8" actId="478"/>
          <ac:graphicFrameMkLst>
            <pc:docMk/>
            <pc:sldMk cId="884780783" sldId="269"/>
            <ac:graphicFrameMk id="7" creationId="{AEF03D45-4504-EED7-D2D8-E4794B3570DE}"/>
          </ac:graphicFrameMkLst>
        </pc:graphicFrameChg>
      </pc:sldChg>
      <pc:sldChg chg="modSp add mod">
        <pc:chgData name="Dongju kim" userId="a637c5ad9c8e7177" providerId="LiveId" clId="{284DED3C-9263-4F23-9386-7EBFD0F1EC55}" dt="2023-11-21T11:00:39.392" v="25" actId="6549"/>
        <pc:sldMkLst>
          <pc:docMk/>
          <pc:sldMk cId="2267213831" sldId="270"/>
        </pc:sldMkLst>
        <pc:spChg chg="mod">
          <ac:chgData name="Dongju kim" userId="a637c5ad9c8e7177" providerId="LiveId" clId="{284DED3C-9263-4F23-9386-7EBFD0F1EC55}" dt="2023-11-21T10:59:57.642" v="19"/>
          <ac:spMkLst>
            <pc:docMk/>
            <pc:sldMk cId="2267213831" sldId="270"/>
            <ac:spMk id="4" creationId="{D7FACFDD-63BE-9604-ECE2-5DB526F7BA15}"/>
          </ac:spMkLst>
        </pc:spChg>
        <pc:spChg chg="mod">
          <ac:chgData name="Dongju kim" userId="a637c5ad9c8e7177" providerId="LiveId" clId="{284DED3C-9263-4F23-9386-7EBFD0F1EC55}" dt="2023-11-21T10:59:52.965" v="18" actId="14100"/>
          <ac:spMkLst>
            <pc:docMk/>
            <pc:sldMk cId="2267213831" sldId="270"/>
            <ac:spMk id="5" creationId="{37EB967D-0487-02BA-F96D-5327239CCA39}"/>
          </ac:spMkLst>
        </pc:spChg>
        <pc:spChg chg="mod">
          <ac:chgData name="Dongju kim" userId="a637c5ad9c8e7177" providerId="LiveId" clId="{284DED3C-9263-4F23-9386-7EBFD0F1EC55}" dt="2023-11-21T11:00:39.392" v="25" actId="6549"/>
          <ac:spMkLst>
            <pc:docMk/>
            <pc:sldMk cId="2267213831" sldId="270"/>
            <ac:spMk id="8" creationId="{8734B17C-2DC1-49ED-EE9B-E71085B6B236}"/>
          </ac:spMkLst>
        </pc:spChg>
      </pc:sldChg>
      <pc:sldChg chg="del">
        <pc:chgData name="Dongju kim" userId="a637c5ad9c8e7177" providerId="LiveId" clId="{284DED3C-9263-4F23-9386-7EBFD0F1EC55}" dt="2023-11-21T10:58:39.727" v="4" actId="47"/>
        <pc:sldMkLst>
          <pc:docMk/>
          <pc:sldMk cId="3363482104" sldId="270"/>
        </pc:sldMkLst>
      </pc:sldChg>
      <pc:sldChg chg="addSp modSp add mod">
        <pc:chgData name="Dongju kim" userId="a637c5ad9c8e7177" providerId="LiveId" clId="{284DED3C-9263-4F23-9386-7EBFD0F1EC55}" dt="2023-11-21T11:01:41.239" v="90" actId="14100"/>
        <pc:sldMkLst>
          <pc:docMk/>
          <pc:sldMk cId="158415401" sldId="271"/>
        </pc:sldMkLst>
        <pc:spChg chg="mod">
          <ac:chgData name="Dongju kim" userId="a637c5ad9c8e7177" providerId="LiveId" clId="{284DED3C-9263-4F23-9386-7EBFD0F1EC55}" dt="2023-11-21T11:01:10.474" v="82" actId="20577"/>
          <ac:spMkLst>
            <pc:docMk/>
            <pc:sldMk cId="158415401" sldId="271"/>
            <ac:spMk id="4" creationId="{D7FACFDD-63BE-9604-ECE2-5DB526F7BA15}"/>
          </ac:spMkLst>
        </pc:spChg>
        <pc:spChg chg="mod">
          <ac:chgData name="Dongju kim" userId="a637c5ad9c8e7177" providerId="LiveId" clId="{284DED3C-9263-4F23-9386-7EBFD0F1EC55}" dt="2023-11-21T11:00:50.811" v="27"/>
          <ac:spMkLst>
            <pc:docMk/>
            <pc:sldMk cId="158415401" sldId="271"/>
            <ac:spMk id="5" creationId="{37EB967D-0487-02BA-F96D-5327239CCA39}"/>
          </ac:spMkLst>
        </pc:spChg>
        <pc:spChg chg="add mod">
          <ac:chgData name="Dongju kim" userId="a637c5ad9c8e7177" providerId="LiveId" clId="{284DED3C-9263-4F23-9386-7EBFD0F1EC55}" dt="2023-11-21T11:01:41.239" v="90" actId="14100"/>
          <ac:spMkLst>
            <pc:docMk/>
            <pc:sldMk cId="158415401" sldId="271"/>
            <ac:spMk id="6" creationId="{DC0EE5D7-87E9-B16D-C3FC-CD65278396F5}"/>
          </ac:spMkLst>
        </pc:spChg>
        <pc:spChg chg="mod">
          <ac:chgData name="Dongju kim" userId="a637c5ad9c8e7177" providerId="LiveId" clId="{284DED3C-9263-4F23-9386-7EBFD0F1EC55}" dt="2023-11-21T11:01:27.032" v="86" actId="1076"/>
          <ac:spMkLst>
            <pc:docMk/>
            <pc:sldMk cId="158415401" sldId="271"/>
            <ac:spMk id="8" creationId="{8734B17C-2DC1-49ED-EE9B-E71085B6B236}"/>
          </ac:spMkLst>
        </pc:spChg>
      </pc:sldChg>
      <pc:sldChg chg="del">
        <pc:chgData name="Dongju kim" userId="a637c5ad9c8e7177" providerId="LiveId" clId="{284DED3C-9263-4F23-9386-7EBFD0F1EC55}" dt="2023-11-21T10:58:39.727" v="4" actId="47"/>
        <pc:sldMkLst>
          <pc:docMk/>
          <pc:sldMk cId="817091048" sldId="271"/>
        </pc:sldMkLst>
      </pc:sldChg>
      <pc:sldChg chg="delSp modSp add mod">
        <pc:chgData name="Dongju kim" userId="a637c5ad9c8e7177" providerId="LiveId" clId="{284DED3C-9263-4F23-9386-7EBFD0F1EC55}" dt="2023-11-21T11:02:40.376" v="105" actId="6549"/>
        <pc:sldMkLst>
          <pc:docMk/>
          <pc:sldMk cId="132914733" sldId="272"/>
        </pc:sldMkLst>
        <pc:spChg chg="mod">
          <ac:chgData name="Dongju kim" userId="a637c5ad9c8e7177" providerId="LiveId" clId="{284DED3C-9263-4F23-9386-7EBFD0F1EC55}" dt="2023-11-21T11:02:40.376" v="105" actId="6549"/>
          <ac:spMkLst>
            <pc:docMk/>
            <pc:sldMk cId="132914733" sldId="272"/>
            <ac:spMk id="4" creationId="{D7FACFDD-63BE-9604-ECE2-5DB526F7BA15}"/>
          </ac:spMkLst>
        </pc:spChg>
        <pc:spChg chg="mod">
          <ac:chgData name="Dongju kim" userId="a637c5ad9c8e7177" providerId="LiveId" clId="{284DED3C-9263-4F23-9386-7EBFD0F1EC55}" dt="2023-11-21T11:02:03.528" v="94"/>
          <ac:spMkLst>
            <pc:docMk/>
            <pc:sldMk cId="132914733" sldId="272"/>
            <ac:spMk id="5" creationId="{37EB967D-0487-02BA-F96D-5327239CCA39}"/>
          </ac:spMkLst>
        </pc:spChg>
        <pc:spChg chg="mod">
          <ac:chgData name="Dongju kim" userId="a637c5ad9c8e7177" providerId="LiveId" clId="{284DED3C-9263-4F23-9386-7EBFD0F1EC55}" dt="2023-11-21T11:02:26.006" v="102" actId="6549"/>
          <ac:spMkLst>
            <pc:docMk/>
            <pc:sldMk cId="132914733" sldId="272"/>
            <ac:spMk id="6" creationId="{DC0EE5D7-87E9-B16D-C3FC-CD65278396F5}"/>
          </ac:spMkLst>
        </pc:spChg>
        <pc:spChg chg="del">
          <ac:chgData name="Dongju kim" userId="a637c5ad9c8e7177" providerId="LiveId" clId="{284DED3C-9263-4F23-9386-7EBFD0F1EC55}" dt="2023-11-21T11:02:13.439" v="96" actId="478"/>
          <ac:spMkLst>
            <pc:docMk/>
            <pc:sldMk cId="132914733" sldId="272"/>
            <ac:spMk id="8" creationId="{8734B17C-2DC1-49ED-EE9B-E71085B6B236}"/>
          </ac:spMkLst>
        </pc:spChg>
      </pc:sldChg>
      <pc:sldChg chg="del">
        <pc:chgData name="Dongju kim" userId="a637c5ad9c8e7177" providerId="LiveId" clId="{284DED3C-9263-4F23-9386-7EBFD0F1EC55}" dt="2023-11-21T10:58:39.727" v="4" actId="47"/>
        <pc:sldMkLst>
          <pc:docMk/>
          <pc:sldMk cId="1256411068" sldId="272"/>
        </pc:sldMkLst>
      </pc:sldChg>
      <pc:sldChg chg="del">
        <pc:chgData name="Dongju kim" userId="a637c5ad9c8e7177" providerId="LiveId" clId="{284DED3C-9263-4F23-9386-7EBFD0F1EC55}" dt="2023-11-21T10:58:39.727" v="4" actId="47"/>
        <pc:sldMkLst>
          <pc:docMk/>
          <pc:sldMk cId="2370886931" sldId="273"/>
        </pc:sldMkLst>
      </pc:sldChg>
      <pc:sldChg chg="delSp modSp add mod">
        <pc:chgData name="Dongju kim" userId="a637c5ad9c8e7177" providerId="LiveId" clId="{284DED3C-9263-4F23-9386-7EBFD0F1EC55}" dt="2023-11-21T11:04:22.830" v="114" actId="478"/>
        <pc:sldMkLst>
          <pc:docMk/>
          <pc:sldMk cId="4106990364" sldId="273"/>
        </pc:sldMkLst>
        <pc:spChg chg="mod">
          <ac:chgData name="Dongju kim" userId="a637c5ad9c8e7177" providerId="LiveId" clId="{284DED3C-9263-4F23-9386-7EBFD0F1EC55}" dt="2023-11-21T11:03:00.652" v="111" actId="14100"/>
          <ac:spMkLst>
            <pc:docMk/>
            <pc:sldMk cId="4106990364" sldId="273"/>
            <ac:spMk id="2" creationId="{00000000-0000-0000-0000-000000000000}"/>
          </ac:spMkLst>
        </pc:spChg>
        <pc:spChg chg="mod">
          <ac:chgData name="Dongju kim" userId="a637c5ad9c8e7177" providerId="LiveId" clId="{284DED3C-9263-4F23-9386-7EBFD0F1EC55}" dt="2023-11-21T11:04:18.643" v="113"/>
          <ac:spMkLst>
            <pc:docMk/>
            <pc:sldMk cId="4106990364" sldId="273"/>
            <ac:spMk id="4" creationId="{D7FACFDD-63BE-9604-ECE2-5DB526F7BA15}"/>
          </ac:spMkLst>
        </pc:spChg>
        <pc:spChg chg="mod">
          <ac:chgData name="Dongju kim" userId="a637c5ad9c8e7177" providerId="LiveId" clId="{284DED3C-9263-4F23-9386-7EBFD0F1EC55}" dt="2023-11-21T11:03:11.025" v="112"/>
          <ac:spMkLst>
            <pc:docMk/>
            <pc:sldMk cId="4106990364" sldId="273"/>
            <ac:spMk id="5" creationId="{37EB967D-0487-02BA-F96D-5327239CCA39}"/>
          </ac:spMkLst>
        </pc:spChg>
        <pc:spChg chg="del">
          <ac:chgData name="Dongju kim" userId="a637c5ad9c8e7177" providerId="LiveId" clId="{284DED3C-9263-4F23-9386-7EBFD0F1EC55}" dt="2023-11-21T11:04:22.830" v="114" actId="478"/>
          <ac:spMkLst>
            <pc:docMk/>
            <pc:sldMk cId="4106990364" sldId="273"/>
            <ac:spMk id="6" creationId="{DC0EE5D7-87E9-B16D-C3FC-CD65278396F5}"/>
          </ac:spMkLst>
        </pc:spChg>
      </pc:sldChg>
      <pc:sldChg chg="addSp delSp modSp add mod">
        <pc:chgData name="Dongju kim" userId="a637c5ad9c8e7177" providerId="LiveId" clId="{284DED3C-9263-4F23-9386-7EBFD0F1EC55}" dt="2023-11-21T11:04:50.278" v="126" actId="6549"/>
        <pc:sldMkLst>
          <pc:docMk/>
          <pc:sldMk cId="2671764215" sldId="274"/>
        </pc:sldMkLst>
        <pc:spChg chg="del">
          <ac:chgData name="Dongju kim" userId="a637c5ad9c8e7177" providerId="LiveId" clId="{284DED3C-9263-4F23-9386-7EBFD0F1EC55}" dt="2023-11-21T11:04:30.871" v="116" actId="478"/>
          <ac:spMkLst>
            <pc:docMk/>
            <pc:sldMk cId="2671764215" sldId="274"/>
            <ac:spMk id="4" creationId="{D7FACFDD-63BE-9604-ECE2-5DB526F7BA15}"/>
          </ac:spMkLst>
        </pc:spChg>
        <pc:spChg chg="add mod">
          <ac:chgData name="Dongju kim" userId="a637c5ad9c8e7177" providerId="LiveId" clId="{284DED3C-9263-4F23-9386-7EBFD0F1EC55}" dt="2023-11-21T11:04:50.278" v="126" actId="6549"/>
          <ac:spMkLst>
            <pc:docMk/>
            <pc:sldMk cId="2671764215" sldId="274"/>
            <ac:spMk id="6" creationId="{5EB48388-3AEA-515C-6564-60B16CF271DF}"/>
          </ac:spMkLst>
        </pc:spChg>
      </pc:sldChg>
      <pc:sldChg chg="del">
        <pc:chgData name="Dongju kim" userId="a637c5ad9c8e7177" providerId="LiveId" clId="{284DED3C-9263-4F23-9386-7EBFD0F1EC55}" dt="2023-11-21T10:58:39.727" v="4" actId="47"/>
        <pc:sldMkLst>
          <pc:docMk/>
          <pc:sldMk cId="3383767403" sldId="274"/>
        </pc:sldMkLst>
      </pc:sldChg>
      <pc:sldChg chg="del">
        <pc:chgData name="Dongju kim" userId="a637c5ad9c8e7177" providerId="LiveId" clId="{284DED3C-9263-4F23-9386-7EBFD0F1EC55}" dt="2023-11-21T10:58:39.727" v="4" actId="47"/>
        <pc:sldMkLst>
          <pc:docMk/>
          <pc:sldMk cId="3779313141" sldId="275"/>
        </pc:sldMkLst>
      </pc:sldChg>
    </pc:docChg>
  </pc:docChgLst>
  <pc:docChgLst>
    <pc:chgData name="Dongju kim" userId="a637c5ad9c8e7177" providerId="LiveId" clId="{86A536CA-F112-43A6-A79B-4E126E1A5270}"/>
    <pc:docChg chg="undo custSel addSld delSld modSld">
      <pc:chgData name="Dongju kim" userId="a637c5ad9c8e7177" providerId="LiveId" clId="{86A536CA-F112-43A6-A79B-4E126E1A5270}" dt="2023-11-07T13:14:05.145" v="491" actId="1076"/>
      <pc:docMkLst>
        <pc:docMk/>
      </pc:docMkLst>
      <pc:sldChg chg="modSp mod">
        <pc:chgData name="Dongju kim" userId="a637c5ad9c8e7177" providerId="LiveId" clId="{86A536CA-F112-43A6-A79B-4E126E1A5270}" dt="2023-11-07T12:55:01.775" v="3"/>
        <pc:sldMkLst>
          <pc:docMk/>
          <pc:sldMk cId="3779494914" sldId="257"/>
        </pc:sldMkLst>
        <pc:spChg chg="mod">
          <ac:chgData name="Dongju kim" userId="a637c5ad9c8e7177" providerId="LiveId" clId="{86A536CA-F112-43A6-A79B-4E126E1A5270}" dt="2023-11-07T12:54:34.719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5:01.775" v="3"/>
          <ac:spMkLst>
            <pc:docMk/>
            <pc:sldMk cId="3779494914" sldId="257"/>
            <ac:spMk id="7" creationId="{C310FB1D-42FA-B799-5AEF-39BB22EF9864}"/>
          </ac:spMkLst>
        </pc:spChg>
        <pc:spChg chg="mod">
          <ac:chgData name="Dongju kim" userId="a637c5ad9c8e7177" providerId="LiveId" clId="{86A536CA-F112-43A6-A79B-4E126E1A5270}" dt="2023-11-07T12:54:57.734" v="2"/>
          <ac:spMkLst>
            <pc:docMk/>
            <pc:sldMk cId="3779494914" sldId="257"/>
            <ac:spMk id="8" creationId="{3FD93F34-E4B5-539D-A318-078014C9F8D3}"/>
          </ac:spMkLst>
        </pc:spChg>
        <pc:spChg chg="mod">
          <ac:chgData name="Dongju kim" userId="a637c5ad9c8e7177" providerId="LiveId" clId="{86A536CA-F112-43A6-A79B-4E126E1A5270}" dt="2023-11-07T12:54:51.628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86A536CA-F112-43A6-A79B-4E126E1A5270}" dt="2023-11-07T12:55:09.526" v="4"/>
        <pc:sldMkLst>
          <pc:docMk/>
          <pc:sldMk cId="2795672102" sldId="260"/>
        </pc:sldMkLst>
        <pc:spChg chg="mod">
          <ac:chgData name="Dongju kim" userId="a637c5ad9c8e7177" providerId="LiveId" clId="{86A536CA-F112-43A6-A79B-4E126E1A5270}" dt="2023-11-07T12:55:09.526" v="4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86A536CA-F112-43A6-A79B-4E126E1A5270}" dt="2023-11-07T12:57:24.670" v="99" actId="20577"/>
        <pc:sldMkLst>
          <pc:docMk/>
          <pc:sldMk cId="3826143929" sldId="261"/>
        </pc:sldMkLst>
        <pc:spChg chg="mod">
          <ac:chgData name="Dongju kim" userId="a637c5ad9c8e7177" providerId="LiveId" clId="{86A536CA-F112-43A6-A79B-4E126E1A5270}" dt="2023-11-07T12:55:30.031" v="8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5:17.918" v="6" actId="14100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7:24.670" v="99" actId="20577"/>
          <ac:spMkLst>
            <pc:docMk/>
            <pc:sldMk cId="3826143929" sldId="261"/>
            <ac:spMk id="4" creationId="{D7FACFDD-63BE-9604-ECE2-5DB526F7BA15}"/>
          </ac:spMkLst>
        </pc:spChg>
        <pc:spChg chg="add mod">
          <ac:chgData name="Dongju kim" userId="a637c5ad9c8e7177" providerId="LiveId" clId="{86A536CA-F112-43A6-A79B-4E126E1A5270}" dt="2023-11-07T12:56:28.854" v="83" actId="14100"/>
          <ac:spMkLst>
            <pc:docMk/>
            <pc:sldMk cId="3826143929" sldId="261"/>
            <ac:spMk id="5" creationId="{4EC31B10-5BB5-71CE-6399-9116460D0ADE}"/>
          </ac:spMkLst>
        </pc:spChg>
        <pc:spChg chg="add mod">
          <ac:chgData name="Dongju kim" userId="a637c5ad9c8e7177" providerId="LiveId" clId="{86A536CA-F112-43A6-A79B-4E126E1A5270}" dt="2023-11-07T12:57:10.918" v="97" actId="20577"/>
          <ac:spMkLst>
            <pc:docMk/>
            <pc:sldMk cId="3826143929" sldId="261"/>
            <ac:spMk id="6" creationId="{974D9A7A-9797-E620-4834-4F072990A322}"/>
          </ac:spMkLst>
        </pc:spChg>
        <pc:picChg chg="del">
          <ac:chgData name="Dongju kim" userId="a637c5ad9c8e7177" providerId="LiveId" clId="{86A536CA-F112-43A6-A79B-4E126E1A5270}" dt="2023-11-07T12:55:58.241" v="77" actId="478"/>
          <ac:picMkLst>
            <pc:docMk/>
            <pc:sldMk cId="3826143929" sldId="261"/>
            <ac:picMk id="7" creationId="{AD2DA605-6F06-EF02-03E8-9D6B9FA8AAF5}"/>
          </ac:picMkLst>
        </pc:picChg>
        <pc:picChg chg="add mod">
          <ac:chgData name="Dongju kim" userId="a637c5ad9c8e7177" providerId="LiveId" clId="{86A536CA-F112-43A6-A79B-4E126E1A5270}" dt="2023-11-07T12:56:22.148" v="81" actId="1076"/>
          <ac:picMkLst>
            <pc:docMk/>
            <pc:sldMk cId="3826143929" sldId="261"/>
            <ac:picMk id="1026" creationId="{A8C529B7-D95A-63E4-D9FC-58D3804083C9}"/>
          </ac:picMkLst>
        </pc:picChg>
      </pc:sldChg>
      <pc:sldChg chg="add del">
        <pc:chgData name="Dongju kim" userId="a637c5ad9c8e7177" providerId="LiveId" clId="{86A536CA-F112-43A6-A79B-4E126E1A5270}" dt="2023-11-07T12:59:40.591" v="147" actId="47"/>
        <pc:sldMkLst>
          <pc:docMk/>
          <pc:sldMk cId="1674456174" sldId="332"/>
        </pc:sldMkLst>
      </pc:sldChg>
      <pc:sldChg chg="add del">
        <pc:chgData name="Dongju kim" userId="a637c5ad9c8e7177" providerId="LiveId" clId="{86A536CA-F112-43A6-A79B-4E126E1A5270}" dt="2023-11-07T12:59:39.520" v="146" actId="47"/>
        <pc:sldMkLst>
          <pc:docMk/>
          <pc:sldMk cId="1462430947" sldId="333"/>
        </pc:sldMkLst>
      </pc:sldChg>
      <pc:sldChg chg="add del">
        <pc:chgData name="Dongju kim" userId="a637c5ad9c8e7177" providerId="LiveId" clId="{86A536CA-F112-43A6-A79B-4E126E1A5270}" dt="2023-11-07T12:59:38.506" v="145" actId="47"/>
        <pc:sldMkLst>
          <pc:docMk/>
          <pc:sldMk cId="2012587049" sldId="334"/>
        </pc:sldMkLst>
      </pc:sldChg>
      <pc:sldChg chg="add del">
        <pc:chgData name="Dongju kim" userId="a637c5ad9c8e7177" providerId="LiveId" clId="{86A536CA-F112-43A6-A79B-4E126E1A5270}" dt="2023-11-07T12:59:38.506" v="145" actId="47"/>
        <pc:sldMkLst>
          <pc:docMk/>
          <pc:sldMk cId="2648329964" sldId="335"/>
        </pc:sldMkLst>
      </pc:sldChg>
      <pc:sldChg chg="add del">
        <pc:chgData name="Dongju kim" userId="a637c5ad9c8e7177" providerId="LiveId" clId="{86A536CA-F112-43A6-A79B-4E126E1A5270}" dt="2023-11-07T12:59:38.506" v="145" actId="47"/>
        <pc:sldMkLst>
          <pc:docMk/>
          <pc:sldMk cId="405015958" sldId="336"/>
        </pc:sldMkLst>
      </pc:sldChg>
      <pc:sldChg chg="modSp mod">
        <pc:chgData name="Dongju kim" userId="a637c5ad9c8e7177" providerId="LiveId" clId="{86A536CA-F112-43A6-A79B-4E126E1A5270}" dt="2023-11-07T12:59:51.987" v="148"/>
        <pc:sldMkLst>
          <pc:docMk/>
          <pc:sldMk cId="1557360317" sldId="337"/>
        </pc:sldMkLst>
        <pc:spChg chg="mod">
          <ac:chgData name="Dongju kim" userId="a637c5ad9c8e7177" providerId="LiveId" clId="{86A536CA-F112-43A6-A79B-4E126E1A5270}" dt="2023-11-07T12:59:51.987" v="148"/>
          <ac:spMkLst>
            <pc:docMk/>
            <pc:sldMk cId="1557360317" sldId="337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86A536CA-F112-43A6-A79B-4E126E1A5270}" dt="2023-11-07T13:02:00.400" v="200" actId="20577"/>
        <pc:sldMkLst>
          <pc:docMk/>
          <pc:sldMk cId="2148754293" sldId="338"/>
        </pc:sldMkLst>
        <pc:spChg chg="mod">
          <ac:chgData name="Dongju kim" userId="a637c5ad9c8e7177" providerId="LiveId" clId="{86A536CA-F112-43A6-A79B-4E126E1A5270}" dt="2023-11-07T13:00:19.957" v="151" actId="14100"/>
          <ac:spMkLst>
            <pc:docMk/>
            <pc:sldMk cId="2148754293" sldId="338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9:56.252" v="149"/>
          <ac:spMkLst>
            <pc:docMk/>
            <pc:sldMk cId="2148754293" sldId="338"/>
            <ac:spMk id="3" creationId="{00000000-0000-0000-0000-000000000000}"/>
          </ac:spMkLst>
        </pc:spChg>
        <pc:spChg chg="mod">
          <ac:chgData name="Dongju kim" userId="a637c5ad9c8e7177" providerId="LiveId" clId="{86A536CA-F112-43A6-A79B-4E126E1A5270}" dt="2023-11-07T13:02:00.400" v="200" actId="20577"/>
          <ac:spMkLst>
            <pc:docMk/>
            <pc:sldMk cId="2148754293" sldId="338"/>
            <ac:spMk id="4" creationId="{D7FACFDD-63BE-9604-ECE2-5DB526F7BA15}"/>
          </ac:spMkLst>
        </pc:spChg>
        <pc:picChg chg="del">
          <ac:chgData name="Dongju kim" userId="a637c5ad9c8e7177" providerId="LiveId" clId="{86A536CA-F112-43A6-A79B-4E126E1A5270}" dt="2023-11-07T13:00:41.351" v="157" actId="478"/>
          <ac:picMkLst>
            <pc:docMk/>
            <pc:sldMk cId="2148754293" sldId="338"/>
            <ac:picMk id="7" creationId="{AD2DA605-6F06-EF02-03E8-9D6B9FA8AAF5}"/>
          </ac:picMkLst>
        </pc:picChg>
        <pc:picChg chg="add del">
          <ac:chgData name="Dongju kim" userId="a637c5ad9c8e7177" providerId="LiveId" clId="{86A536CA-F112-43A6-A79B-4E126E1A5270}" dt="2023-11-07T13:00:54.866" v="161"/>
          <ac:picMkLst>
            <pc:docMk/>
            <pc:sldMk cId="2148754293" sldId="338"/>
            <ac:picMk id="4098" creationId="{DF3EAF7F-8436-7BFE-7076-CEA20516BAE8}"/>
          </ac:picMkLst>
        </pc:picChg>
      </pc:sldChg>
      <pc:sldChg chg="addSp delSp modSp mod">
        <pc:chgData name="Dongju kim" userId="a637c5ad9c8e7177" providerId="LiveId" clId="{86A536CA-F112-43A6-A79B-4E126E1A5270}" dt="2023-11-07T13:08:09.972" v="323"/>
        <pc:sldMkLst>
          <pc:docMk/>
          <pc:sldMk cId="2264348832" sldId="339"/>
        </pc:sldMkLst>
        <pc:spChg chg="mod">
          <ac:chgData name="Dongju kim" userId="a637c5ad9c8e7177" providerId="LiveId" clId="{86A536CA-F112-43A6-A79B-4E126E1A5270}" dt="2023-11-07T13:02:13.883" v="201"/>
          <ac:spMkLst>
            <pc:docMk/>
            <pc:sldMk cId="2264348832" sldId="339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3:02:18.034" v="202"/>
          <ac:spMkLst>
            <pc:docMk/>
            <pc:sldMk cId="2264348832" sldId="339"/>
            <ac:spMk id="3" creationId="{00000000-0000-0000-0000-000000000000}"/>
          </ac:spMkLst>
        </pc:spChg>
        <pc:spChg chg="mod">
          <ac:chgData name="Dongju kim" userId="a637c5ad9c8e7177" providerId="LiveId" clId="{86A536CA-F112-43A6-A79B-4E126E1A5270}" dt="2023-11-07T13:04:47.384" v="244" actId="1076"/>
          <ac:spMkLst>
            <pc:docMk/>
            <pc:sldMk cId="2264348832" sldId="339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3:02:34.440" v="205" actId="6549"/>
          <ac:spMkLst>
            <pc:docMk/>
            <pc:sldMk cId="2264348832" sldId="339"/>
            <ac:spMk id="5" creationId="{25E0D794-7F21-62A3-A434-F91F894EEA7A}"/>
          </ac:spMkLst>
        </pc:spChg>
        <pc:spChg chg="del mod">
          <ac:chgData name="Dongju kim" userId="a637c5ad9c8e7177" providerId="LiveId" clId="{86A536CA-F112-43A6-A79B-4E126E1A5270}" dt="2023-11-07T13:02:49.159" v="211" actId="478"/>
          <ac:spMkLst>
            <pc:docMk/>
            <pc:sldMk cId="2264348832" sldId="339"/>
            <ac:spMk id="6" creationId="{0A24508C-B96F-DB05-145A-AC4E3742A7C1}"/>
          </ac:spMkLst>
        </pc:spChg>
        <pc:spChg chg="del mod">
          <ac:chgData name="Dongju kim" userId="a637c5ad9c8e7177" providerId="LiveId" clId="{86A536CA-F112-43A6-A79B-4E126E1A5270}" dt="2023-11-07T13:02:48.582" v="210" actId="478"/>
          <ac:spMkLst>
            <pc:docMk/>
            <pc:sldMk cId="2264348832" sldId="339"/>
            <ac:spMk id="7" creationId="{CC6ACF55-C338-4B88-F1C8-97194F41207E}"/>
          </ac:spMkLst>
        </pc:spChg>
        <pc:spChg chg="add mod">
          <ac:chgData name="Dongju kim" userId="a637c5ad9c8e7177" providerId="LiveId" clId="{86A536CA-F112-43A6-A79B-4E126E1A5270}" dt="2023-11-07T13:06:39.193" v="265" actId="164"/>
          <ac:spMkLst>
            <pc:docMk/>
            <pc:sldMk cId="2264348832" sldId="339"/>
            <ac:spMk id="9" creationId="{49948029-A3B4-EF43-F2B3-EA60824E9B4B}"/>
          </ac:spMkLst>
        </pc:spChg>
        <pc:spChg chg="add del mod">
          <ac:chgData name="Dongju kim" userId="a637c5ad9c8e7177" providerId="LiveId" clId="{86A536CA-F112-43A6-A79B-4E126E1A5270}" dt="2023-11-07T13:05:05.407" v="248" actId="478"/>
          <ac:spMkLst>
            <pc:docMk/>
            <pc:sldMk cId="2264348832" sldId="339"/>
            <ac:spMk id="11" creationId="{EE925898-0F30-3A16-688B-8D3FDF34C037}"/>
          </ac:spMkLst>
        </pc:spChg>
        <pc:spChg chg="add mod">
          <ac:chgData name="Dongju kim" userId="a637c5ad9c8e7177" providerId="LiveId" clId="{86A536CA-F112-43A6-A79B-4E126E1A5270}" dt="2023-11-07T13:07:32.009" v="293" actId="1035"/>
          <ac:spMkLst>
            <pc:docMk/>
            <pc:sldMk cId="2264348832" sldId="339"/>
            <ac:spMk id="12" creationId="{27B57151-B222-6237-2C73-DD6C6510A1CD}"/>
          </ac:spMkLst>
        </pc:spChg>
        <pc:spChg chg="mod">
          <ac:chgData name="Dongju kim" userId="a637c5ad9c8e7177" providerId="LiveId" clId="{86A536CA-F112-43A6-A79B-4E126E1A5270}" dt="2023-11-07T13:06:57.462" v="272" actId="20577"/>
          <ac:spMkLst>
            <pc:docMk/>
            <pc:sldMk cId="2264348832" sldId="339"/>
            <ac:spMk id="15" creationId="{38DFC358-B7A1-E88A-6822-A4D9C6003DF7}"/>
          </ac:spMkLst>
        </pc:spChg>
        <pc:spChg chg="mod">
          <ac:chgData name="Dongju kim" userId="a637c5ad9c8e7177" providerId="LiveId" clId="{86A536CA-F112-43A6-A79B-4E126E1A5270}" dt="2023-11-07T13:07:34.622" v="297" actId="1035"/>
          <ac:spMkLst>
            <pc:docMk/>
            <pc:sldMk cId="2264348832" sldId="339"/>
            <ac:spMk id="16" creationId="{CEBA93AD-C7FC-6B09-F5D0-F45270102C40}"/>
          </ac:spMkLst>
        </pc:spChg>
        <pc:spChg chg="mod">
          <ac:chgData name="Dongju kim" userId="a637c5ad9c8e7177" providerId="LiveId" clId="{86A536CA-F112-43A6-A79B-4E126E1A5270}" dt="2023-11-07T13:08:03.865" v="322" actId="14100"/>
          <ac:spMkLst>
            <pc:docMk/>
            <pc:sldMk cId="2264348832" sldId="339"/>
            <ac:spMk id="18" creationId="{EE5F03B0-1FBF-35C3-D991-AD147DC32B75}"/>
          </ac:spMkLst>
        </pc:spChg>
        <pc:spChg chg="mod">
          <ac:chgData name="Dongju kim" userId="a637c5ad9c8e7177" providerId="LiveId" clId="{86A536CA-F112-43A6-A79B-4E126E1A5270}" dt="2023-11-07T13:08:09.972" v="323"/>
          <ac:spMkLst>
            <pc:docMk/>
            <pc:sldMk cId="2264348832" sldId="339"/>
            <ac:spMk id="19" creationId="{02C38588-3D4F-500E-4473-45C2798D643F}"/>
          </ac:spMkLst>
        </pc:spChg>
        <pc:grpChg chg="add mod">
          <ac:chgData name="Dongju kim" userId="a637c5ad9c8e7177" providerId="LiveId" clId="{86A536CA-F112-43A6-A79B-4E126E1A5270}" dt="2023-11-07T13:06:39.193" v="265" actId="164"/>
          <ac:grpSpMkLst>
            <pc:docMk/>
            <pc:sldMk cId="2264348832" sldId="339"/>
            <ac:grpSpMk id="13" creationId="{57A3A3BB-B9F8-4ECD-212C-B6026AB681EA}"/>
          </ac:grpSpMkLst>
        </pc:grpChg>
        <pc:grpChg chg="add mod">
          <ac:chgData name="Dongju kim" userId="a637c5ad9c8e7177" providerId="LiveId" clId="{86A536CA-F112-43A6-A79B-4E126E1A5270}" dt="2023-11-07T13:07:50.838" v="310" actId="1035"/>
          <ac:grpSpMkLst>
            <pc:docMk/>
            <pc:sldMk cId="2264348832" sldId="339"/>
            <ac:grpSpMk id="14" creationId="{AB4C3B1C-3252-2A52-4051-815EF489B7AB}"/>
          </ac:grpSpMkLst>
        </pc:grpChg>
        <pc:grpChg chg="add mod">
          <ac:chgData name="Dongju kim" userId="a637c5ad9c8e7177" providerId="LiveId" clId="{86A536CA-F112-43A6-A79B-4E126E1A5270}" dt="2023-11-07T13:07:54.926" v="320" actId="1035"/>
          <ac:grpSpMkLst>
            <pc:docMk/>
            <pc:sldMk cId="2264348832" sldId="339"/>
            <ac:grpSpMk id="17" creationId="{69B5287A-65D5-93B1-0508-7F8ACC76BE00}"/>
          </ac:grpSpMkLst>
        </pc:grpChg>
      </pc:sldChg>
      <pc:sldChg chg="del">
        <pc:chgData name="Dongju kim" userId="a637c5ad9c8e7177" providerId="LiveId" clId="{86A536CA-F112-43A6-A79B-4E126E1A5270}" dt="2023-11-07T13:02:21.948" v="203" actId="47"/>
        <pc:sldMkLst>
          <pc:docMk/>
          <pc:sldMk cId="2270673496" sldId="340"/>
        </pc:sldMkLst>
      </pc:sldChg>
      <pc:sldChg chg="del">
        <pc:chgData name="Dongju kim" userId="a637c5ad9c8e7177" providerId="LiveId" clId="{86A536CA-F112-43A6-A79B-4E126E1A5270}" dt="2023-11-07T13:02:21.948" v="203" actId="47"/>
        <pc:sldMkLst>
          <pc:docMk/>
          <pc:sldMk cId="1574143727" sldId="341"/>
        </pc:sldMkLst>
      </pc:sldChg>
      <pc:sldChg chg="addSp modSp add mod">
        <pc:chgData name="Dongju kim" userId="a637c5ad9c8e7177" providerId="LiveId" clId="{86A536CA-F112-43A6-A79B-4E126E1A5270}" dt="2023-11-07T12:58:00.753" v="110" actId="1076"/>
        <pc:sldMkLst>
          <pc:docMk/>
          <pc:sldMk cId="572309109" sldId="342"/>
        </pc:sldMkLst>
        <pc:spChg chg="mod">
          <ac:chgData name="Dongju kim" userId="a637c5ad9c8e7177" providerId="LiveId" clId="{86A536CA-F112-43A6-A79B-4E126E1A5270}" dt="2023-11-07T12:57:51.067" v="108"/>
          <ac:spMkLst>
            <pc:docMk/>
            <pc:sldMk cId="572309109" sldId="342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2:57:43.094" v="107" actId="20577"/>
          <ac:spMkLst>
            <pc:docMk/>
            <pc:sldMk cId="572309109" sldId="342"/>
            <ac:spMk id="6" creationId="{974D9A7A-9797-E620-4834-4F072990A322}"/>
          </ac:spMkLst>
        </pc:spChg>
        <pc:picChg chg="add mod">
          <ac:chgData name="Dongju kim" userId="a637c5ad9c8e7177" providerId="LiveId" clId="{86A536CA-F112-43A6-A79B-4E126E1A5270}" dt="2023-11-07T12:58:00.753" v="110" actId="1076"/>
          <ac:picMkLst>
            <pc:docMk/>
            <pc:sldMk cId="572309109" sldId="342"/>
            <ac:picMk id="2050" creationId="{D9CEA5E8-C5D7-42FB-E1E5-3C7B8F6FBCE0}"/>
          </ac:picMkLst>
        </pc:picChg>
      </pc:sldChg>
      <pc:sldChg chg="addSp delSp modSp add del mod">
        <pc:chgData name="Dongju kim" userId="a637c5ad9c8e7177" providerId="LiveId" clId="{86A536CA-F112-43A6-A79B-4E126E1A5270}" dt="2023-11-07T12:59:35.176" v="144" actId="47"/>
        <pc:sldMkLst>
          <pc:docMk/>
          <pc:sldMk cId="2379249069" sldId="343"/>
        </pc:sldMkLst>
        <pc:spChg chg="mod">
          <ac:chgData name="Dongju kim" userId="a637c5ad9c8e7177" providerId="LiveId" clId="{86A536CA-F112-43A6-A79B-4E126E1A5270}" dt="2023-11-07T12:58:34.798" v="115" actId="14100"/>
          <ac:spMkLst>
            <pc:docMk/>
            <pc:sldMk cId="2379249069" sldId="343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9:12.241" v="137" actId="6549"/>
          <ac:spMkLst>
            <pc:docMk/>
            <pc:sldMk cId="2379249069" sldId="343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2:59:25.835" v="142" actId="14100"/>
          <ac:spMkLst>
            <pc:docMk/>
            <pc:sldMk cId="2379249069" sldId="343"/>
            <ac:spMk id="5" creationId="{4EC31B10-5BB5-71CE-6399-9116460D0ADE}"/>
          </ac:spMkLst>
        </pc:spChg>
        <pc:spChg chg="mod">
          <ac:chgData name="Dongju kim" userId="a637c5ad9c8e7177" providerId="LiveId" clId="{86A536CA-F112-43A6-A79B-4E126E1A5270}" dt="2023-11-07T12:59:02.101" v="136" actId="20577"/>
          <ac:spMkLst>
            <pc:docMk/>
            <pc:sldMk cId="2379249069" sldId="343"/>
            <ac:spMk id="6" creationId="{974D9A7A-9797-E620-4834-4F072990A322}"/>
          </ac:spMkLst>
        </pc:spChg>
        <pc:picChg chg="del">
          <ac:chgData name="Dongju kim" userId="a637c5ad9c8e7177" providerId="LiveId" clId="{86A536CA-F112-43A6-A79B-4E126E1A5270}" dt="2023-11-07T12:59:19.006" v="139" actId="478"/>
          <ac:picMkLst>
            <pc:docMk/>
            <pc:sldMk cId="2379249069" sldId="343"/>
            <ac:picMk id="1026" creationId="{A8C529B7-D95A-63E4-D9FC-58D3804083C9}"/>
          </ac:picMkLst>
        </pc:picChg>
        <pc:picChg chg="del">
          <ac:chgData name="Dongju kim" userId="a637c5ad9c8e7177" providerId="LiveId" clId="{86A536CA-F112-43A6-A79B-4E126E1A5270}" dt="2023-11-07T12:59:17.294" v="138" actId="478"/>
          <ac:picMkLst>
            <pc:docMk/>
            <pc:sldMk cId="2379249069" sldId="343"/>
            <ac:picMk id="2050" creationId="{D9CEA5E8-C5D7-42FB-E1E5-3C7B8F6FBCE0}"/>
          </ac:picMkLst>
        </pc:picChg>
        <pc:picChg chg="add mod">
          <ac:chgData name="Dongju kim" userId="a637c5ad9c8e7177" providerId="LiveId" clId="{86A536CA-F112-43A6-A79B-4E126E1A5270}" dt="2023-11-07T12:59:22.356" v="141" actId="1076"/>
          <ac:picMkLst>
            <pc:docMk/>
            <pc:sldMk cId="2379249069" sldId="343"/>
            <ac:picMk id="3074" creationId="{AA25DBB5-B232-FBCC-6A08-0522DE05DB06}"/>
          </ac:picMkLst>
        </pc:picChg>
      </pc:sldChg>
      <pc:sldChg chg="addSp delSp modSp add mod">
        <pc:chgData name="Dongju kim" userId="a637c5ad9c8e7177" providerId="LiveId" clId="{86A536CA-F112-43A6-A79B-4E126E1A5270}" dt="2023-11-07T13:01:51.537" v="191"/>
        <pc:sldMkLst>
          <pc:docMk/>
          <pc:sldMk cId="2694107290" sldId="344"/>
        </pc:sldMkLst>
        <pc:spChg chg="del">
          <ac:chgData name="Dongju kim" userId="a637c5ad9c8e7177" providerId="LiveId" clId="{86A536CA-F112-43A6-A79B-4E126E1A5270}" dt="2023-11-07T13:01:01.407" v="163" actId="478"/>
          <ac:spMkLst>
            <pc:docMk/>
            <pc:sldMk cId="2694107290" sldId="344"/>
            <ac:spMk id="4" creationId="{D7FACFDD-63BE-9604-ECE2-5DB526F7BA15}"/>
          </ac:spMkLst>
        </pc:spChg>
        <pc:spChg chg="add del mod">
          <ac:chgData name="Dongju kim" userId="a637c5ad9c8e7177" providerId="LiveId" clId="{86A536CA-F112-43A6-A79B-4E126E1A5270}" dt="2023-11-07T13:01:51.537" v="191"/>
          <ac:spMkLst>
            <pc:docMk/>
            <pc:sldMk cId="2694107290" sldId="344"/>
            <ac:spMk id="5" creationId="{1FE3E23A-7189-E487-678C-5AE10E3E8613}"/>
          </ac:spMkLst>
        </pc:spChg>
        <pc:picChg chg="add mod">
          <ac:chgData name="Dongju kim" userId="a637c5ad9c8e7177" providerId="LiveId" clId="{86A536CA-F112-43A6-A79B-4E126E1A5270}" dt="2023-11-07T13:01:21.790" v="183" actId="1036"/>
          <ac:picMkLst>
            <pc:docMk/>
            <pc:sldMk cId="2694107290" sldId="344"/>
            <ac:picMk id="5122" creationId="{074D1A6F-07CB-3F40-BB5A-FF284A32B142}"/>
          </ac:picMkLst>
        </pc:picChg>
      </pc:sldChg>
      <pc:sldChg chg="delSp modSp add mod">
        <pc:chgData name="Dongju kim" userId="a637c5ad9c8e7177" providerId="LiveId" clId="{86A536CA-F112-43A6-A79B-4E126E1A5270}" dt="2023-11-07T13:10:16.543" v="430" actId="478"/>
        <pc:sldMkLst>
          <pc:docMk/>
          <pc:sldMk cId="3578329097" sldId="345"/>
        </pc:sldMkLst>
        <pc:spChg chg="mod">
          <ac:chgData name="Dongju kim" userId="a637c5ad9c8e7177" providerId="LiveId" clId="{86A536CA-F112-43A6-A79B-4E126E1A5270}" dt="2023-11-07T13:08:42.479" v="327"/>
          <ac:spMkLst>
            <pc:docMk/>
            <pc:sldMk cId="3578329097" sldId="345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3:08:34.735" v="326"/>
          <ac:spMkLst>
            <pc:docMk/>
            <pc:sldMk cId="3578329097" sldId="345"/>
            <ac:spMk id="5" creationId="{25E0D794-7F21-62A3-A434-F91F894EEA7A}"/>
          </ac:spMkLst>
        </pc:spChg>
        <pc:spChg chg="mod">
          <ac:chgData name="Dongju kim" userId="a637c5ad9c8e7177" providerId="LiveId" clId="{86A536CA-F112-43A6-A79B-4E126E1A5270}" dt="2023-11-07T13:08:54.087" v="329" actId="14100"/>
          <ac:spMkLst>
            <pc:docMk/>
            <pc:sldMk cId="3578329097" sldId="345"/>
            <ac:spMk id="9" creationId="{49948029-A3B4-EF43-F2B3-EA60824E9B4B}"/>
          </ac:spMkLst>
        </pc:spChg>
        <pc:spChg chg="mod">
          <ac:chgData name="Dongju kim" userId="a637c5ad9c8e7177" providerId="LiveId" clId="{86A536CA-F112-43A6-A79B-4E126E1A5270}" dt="2023-11-07T13:09:42.479" v="370" actId="20577"/>
          <ac:spMkLst>
            <pc:docMk/>
            <pc:sldMk cId="3578329097" sldId="345"/>
            <ac:spMk id="12" creationId="{27B57151-B222-6237-2C73-DD6C6510A1CD}"/>
          </ac:spMkLst>
        </pc:spChg>
        <pc:spChg chg="mod">
          <ac:chgData name="Dongju kim" userId="a637c5ad9c8e7177" providerId="LiveId" clId="{86A536CA-F112-43A6-A79B-4E126E1A5270}" dt="2023-11-07T13:09:52.235" v="372" actId="14100"/>
          <ac:spMkLst>
            <pc:docMk/>
            <pc:sldMk cId="3578329097" sldId="345"/>
            <ac:spMk id="15" creationId="{38DFC358-B7A1-E88A-6822-A4D9C6003DF7}"/>
          </ac:spMkLst>
        </pc:spChg>
        <pc:spChg chg="mod">
          <ac:chgData name="Dongju kim" userId="a637c5ad9c8e7177" providerId="LiveId" clId="{86A536CA-F112-43A6-A79B-4E126E1A5270}" dt="2023-11-07T13:10:15.335" v="429" actId="20577"/>
          <ac:spMkLst>
            <pc:docMk/>
            <pc:sldMk cId="3578329097" sldId="345"/>
            <ac:spMk id="16" creationId="{CEBA93AD-C7FC-6B09-F5D0-F45270102C40}"/>
          </ac:spMkLst>
        </pc:spChg>
        <pc:grpChg chg="del">
          <ac:chgData name="Dongju kim" userId="a637c5ad9c8e7177" providerId="LiveId" clId="{86A536CA-F112-43A6-A79B-4E126E1A5270}" dt="2023-11-07T13:10:16.543" v="430" actId="478"/>
          <ac:grpSpMkLst>
            <pc:docMk/>
            <pc:sldMk cId="3578329097" sldId="345"/>
            <ac:grpSpMk id="17" creationId="{69B5287A-65D5-93B1-0508-7F8ACC76BE00}"/>
          </ac:grpSpMkLst>
        </pc:grpChg>
      </pc:sldChg>
      <pc:sldChg chg="delSp modSp add mod">
        <pc:chgData name="Dongju kim" userId="a637c5ad9c8e7177" providerId="LiveId" clId="{86A536CA-F112-43A6-A79B-4E126E1A5270}" dt="2023-11-07T13:11:25.087" v="439" actId="478"/>
        <pc:sldMkLst>
          <pc:docMk/>
          <pc:sldMk cId="3762343625" sldId="346"/>
        </pc:sldMkLst>
        <pc:spChg chg="mod">
          <ac:chgData name="Dongju kim" userId="a637c5ad9c8e7177" providerId="LiveId" clId="{86A536CA-F112-43A6-A79B-4E126E1A5270}" dt="2023-11-07T13:10:51.045" v="436"/>
          <ac:spMkLst>
            <pc:docMk/>
            <pc:sldMk cId="3762343625" sldId="346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3:10:42.888" v="435" actId="6549"/>
          <ac:spMkLst>
            <pc:docMk/>
            <pc:sldMk cId="3762343625" sldId="346"/>
            <ac:spMk id="5" creationId="{25E0D794-7F21-62A3-A434-F91F894EEA7A}"/>
          </ac:spMkLst>
        </pc:spChg>
        <pc:spChg chg="mod">
          <ac:chgData name="Dongju kim" userId="a637c5ad9c8e7177" providerId="LiveId" clId="{86A536CA-F112-43A6-A79B-4E126E1A5270}" dt="2023-11-07T13:11:04.288" v="437"/>
          <ac:spMkLst>
            <pc:docMk/>
            <pc:sldMk cId="3762343625" sldId="346"/>
            <ac:spMk id="9" creationId="{49948029-A3B4-EF43-F2B3-EA60824E9B4B}"/>
          </ac:spMkLst>
        </pc:spChg>
        <pc:spChg chg="mod">
          <ac:chgData name="Dongju kim" userId="a637c5ad9c8e7177" providerId="LiveId" clId="{86A536CA-F112-43A6-A79B-4E126E1A5270}" dt="2023-11-07T13:11:21.901" v="438"/>
          <ac:spMkLst>
            <pc:docMk/>
            <pc:sldMk cId="3762343625" sldId="346"/>
            <ac:spMk id="12" creationId="{27B57151-B222-6237-2C73-DD6C6510A1CD}"/>
          </ac:spMkLst>
        </pc:spChg>
        <pc:grpChg chg="del">
          <ac:chgData name="Dongju kim" userId="a637c5ad9c8e7177" providerId="LiveId" clId="{86A536CA-F112-43A6-A79B-4E126E1A5270}" dt="2023-11-07T13:11:25.087" v="439" actId="478"/>
          <ac:grpSpMkLst>
            <pc:docMk/>
            <pc:sldMk cId="3762343625" sldId="346"/>
            <ac:grpSpMk id="14" creationId="{AB4C3B1C-3252-2A52-4051-815EF489B7AB}"/>
          </ac:grpSpMkLst>
        </pc:grpChg>
      </pc:sldChg>
      <pc:sldChg chg="delSp modSp add mod">
        <pc:chgData name="Dongju kim" userId="a637c5ad9c8e7177" providerId="LiveId" clId="{86A536CA-F112-43A6-A79B-4E126E1A5270}" dt="2023-11-07T13:13:07.572" v="481" actId="14100"/>
        <pc:sldMkLst>
          <pc:docMk/>
          <pc:sldMk cId="989784029" sldId="347"/>
        </pc:sldMkLst>
        <pc:spChg chg="mod">
          <ac:chgData name="Dongju kim" userId="a637c5ad9c8e7177" providerId="LiveId" clId="{86A536CA-F112-43A6-A79B-4E126E1A5270}" dt="2023-11-07T13:11:53.716" v="443" actId="14100"/>
          <ac:spMkLst>
            <pc:docMk/>
            <pc:sldMk cId="989784029" sldId="347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3:13:07.572" v="481" actId="14100"/>
          <ac:spMkLst>
            <pc:docMk/>
            <pc:sldMk cId="989784029" sldId="347"/>
            <ac:spMk id="4" creationId="{D7FACFDD-63BE-9604-ECE2-5DB526F7BA15}"/>
          </ac:spMkLst>
        </pc:spChg>
        <pc:spChg chg="del">
          <ac:chgData name="Dongju kim" userId="a637c5ad9c8e7177" providerId="LiveId" clId="{86A536CA-F112-43A6-A79B-4E126E1A5270}" dt="2023-11-07T13:11:58.902" v="444" actId="478"/>
          <ac:spMkLst>
            <pc:docMk/>
            <pc:sldMk cId="989784029" sldId="347"/>
            <ac:spMk id="5" creationId="{25E0D794-7F21-62A3-A434-F91F894EEA7A}"/>
          </ac:spMkLst>
        </pc:spChg>
        <pc:grpChg chg="del">
          <ac:chgData name="Dongju kim" userId="a637c5ad9c8e7177" providerId="LiveId" clId="{86A536CA-F112-43A6-A79B-4E126E1A5270}" dt="2023-11-07T13:12:25.223" v="446" actId="478"/>
          <ac:grpSpMkLst>
            <pc:docMk/>
            <pc:sldMk cId="989784029" sldId="347"/>
            <ac:grpSpMk id="13" creationId="{57A3A3BB-B9F8-4ECD-212C-B6026AB681EA}"/>
          </ac:grpSpMkLst>
        </pc:grpChg>
      </pc:sldChg>
      <pc:sldChg chg="addSp delSp modSp add mod">
        <pc:chgData name="Dongju kim" userId="a637c5ad9c8e7177" providerId="LiveId" clId="{86A536CA-F112-43A6-A79B-4E126E1A5270}" dt="2023-11-07T13:14:05.145" v="491" actId="1076"/>
        <pc:sldMkLst>
          <pc:docMk/>
          <pc:sldMk cId="958646833" sldId="348"/>
        </pc:sldMkLst>
        <pc:spChg chg="del">
          <ac:chgData name="Dongju kim" userId="a637c5ad9c8e7177" providerId="LiveId" clId="{86A536CA-F112-43A6-A79B-4E126E1A5270}" dt="2023-11-07T13:13:24.199" v="483" actId="478"/>
          <ac:spMkLst>
            <pc:docMk/>
            <pc:sldMk cId="958646833" sldId="348"/>
            <ac:spMk id="4" creationId="{D7FACFDD-63BE-9604-ECE2-5DB526F7BA15}"/>
          </ac:spMkLst>
        </pc:spChg>
        <pc:spChg chg="add mod">
          <ac:chgData name="Dongju kim" userId="a637c5ad9c8e7177" providerId="LiveId" clId="{86A536CA-F112-43A6-A79B-4E126E1A5270}" dt="2023-11-07T13:13:36.485" v="485" actId="14100"/>
          <ac:spMkLst>
            <pc:docMk/>
            <pc:sldMk cId="958646833" sldId="348"/>
            <ac:spMk id="5" creationId="{F5E892C1-C0E8-BE1B-6677-2A07B9CB972E}"/>
          </ac:spMkLst>
        </pc:spChg>
        <pc:spChg chg="add mod">
          <ac:chgData name="Dongju kim" userId="a637c5ad9c8e7177" providerId="LiveId" clId="{86A536CA-F112-43A6-A79B-4E126E1A5270}" dt="2023-11-07T13:14:05.145" v="491" actId="1076"/>
          <ac:spMkLst>
            <pc:docMk/>
            <pc:sldMk cId="958646833" sldId="348"/>
            <ac:spMk id="6" creationId="{C85C5271-B472-4B57-E590-3C41F59A1B61}"/>
          </ac:spMkLst>
        </pc:spChg>
      </pc:sldChg>
    </pc:docChg>
  </pc:docChgLst>
  <pc:docChgLst>
    <pc:chgData name="Dongju kim" userId="a637c5ad9c8e7177" providerId="LiveId" clId="{6D146891-0AB4-417F-BC04-8BD1B381456C}"/>
    <pc:docChg chg="undo custSel addSld delSld modSld">
      <pc:chgData name="Dongju kim" userId="a637c5ad9c8e7177" providerId="LiveId" clId="{6D146891-0AB4-417F-BC04-8BD1B381456C}" dt="2023-11-05T16:02:49.671" v="284" actId="47"/>
      <pc:docMkLst>
        <pc:docMk/>
      </pc:docMkLst>
      <pc:sldChg chg="modSp mod">
        <pc:chgData name="Dongju kim" userId="a637c5ad9c8e7177" providerId="LiveId" clId="{6D146891-0AB4-417F-BC04-8BD1B381456C}" dt="2023-11-05T15:53:36.803" v="3" actId="14100"/>
        <pc:sldMkLst>
          <pc:docMk/>
          <pc:sldMk cId="3779494914" sldId="257"/>
        </pc:sldMkLst>
        <pc:spChg chg="mod">
          <ac:chgData name="Dongju kim" userId="a637c5ad9c8e7177" providerId="LiveId" clId="{6D146891-0AB4-417F-BC04-8BD1B381456C}" dt="2023-11-05T15:53:36.803" v="3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3:06.105" v="1" actId="20577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3:32.962" v="2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6D146891-0AB4-417F-BC04-8BD1B381456C}" dt="2023-11-05T15:53:55.795" v="6" actId="12788"/>
        <pc:sldMkLst>
          <pc:docMk/>
          <pc:sldMk cId="2795672102" sldId="260"/>
        </pc:sldMkLst>
        <pc:spChg chg="mod">
          <ac:chgData name="Dongju kim" userId="a637c5ad9c8e7177" providerId="LiveId" clId="{6D146891-0AB4-417F-BC04-8BD1B381456C}" dt="2023-11-05T15:53:55.795" v="6" actId="12788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6D146891-0AB4-417F-BC04-8BD1B381456C}" dt="2023-11-05T15:59:01.402" v="232" actId="1076"/>
        <pc:sldMkLst>
          <pc:docMk/>
          <pc:sldMk cId="3826143929" sldId="261"/>
        </pc:sldMkLst>
        <pc:spChg chg="mod">
          <ac:chgData name="Dongju kim" userId="a637c5ad9c8e7177" providerId="LiveId" clId="{6D146891-0AB4-417F-BC04-8BD1B381456C}" dt="2023-11-05T15:54:31.710" v="16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4:05.944" v="10" actId="20577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6:35.990" v="192" actId="1076"/>
          <ac:spMkLst>
            <pc:docMk/>
            <pc:sldMk cId="3826143929" sldId="261"/>
            <ac:spMk id="4" creationId="{D7FACFDD-63BE-9604-ECE2-5DB526F7BA15}"/>
          </ac:spMkLst>
        </pc:spChg>
        <pc:spChg chg="mod topLvl">
          <ac:chgData name="Dongju kim" userId="a637c5ad9c8e7177" providerId="LiveId" clId="{6D146891-0AB4-417F-BC04-8BD1B381456C}" dt="2023-11-05T15:59:01.402" v="232" actId="1076"/>
          <ac:spMkLst>
            <pc:docMk/>
            <pc:sldMk cId="3826143929" sldId="261"/>
            <ac:spMk id="5" creationId="{67733834-7AE5-944F-B845-F4D606AB560E}"/>
          </ac:spMkLst>
        </pc:spChg>
        <pc:spChg chg="del topLvl">
          <ac:chgData name="Dongju kim" userId="a637c5ad9c8e7177" providerId="LiveId" clId="{6D146891-0AB4-417F-BC04-8BD1B381456C}" dt="2023-11-05T15:56:02.168" v="184" actId="478"/>
          <ac:spMkLst>
            <pc:docMk/>
            <pc:sldMk cId="3826143929" sldId="261"/>
            <ac:spMk id="6" creationId="{E5DAC97F-BC7A-A4A0-3E35-50C713771A34}"/>
          </ac:spMkLst>
        </pc:spChg>
        <pc:spChg chg="add mod">
          <ac:chgData name="Dongju kim" userId="a637c5ad9c8e7177" providerId="LiveId" clId="{6D146891-0AB4-417F-BC04-8BD1B381456C}" dt="2023-11-05T15:55:24.494" v="19"/>
          <ac:spMkLst>
            <pc:docMk/>
            <pc:sldMk cId="3826143929" sldId="261"/>
            <ac:spMk id="8" creationId="{1980A6DB-B5CB-B764-A565-55447F5214EF}"/>
          </ac:spMkLst>
        </pc:spChg>
        <pc:spChg chg="add del">
          <ac:chgData name="Dongju kim" userId="a637c5ad9c8e7177" providerId="LiveId" clId="{6D146891-0AB4-417F-BC04-8BD1B381456C}" dt="2023-11-05T15:58:11.870" v="222" actId="22"/>
          <ac:spMkLst>
            <pc:docMk/>
            <pc:sldMk cId="3826143929" sldId="261"/>
            <ac:spMk id="10" creationId="{773A62F1-734C-A22A-38D1-1501C3FEF771}"/>
          </ac:spMkLst>
        </pc:spChg>
        <pc:grpChg chg="del">
          <ac:chgData name="Dongju kim" userId="a637c5ad9c8e7177" providerId="LiveId" clId="{6D146891-0AB4-417F-BC04-8BD1B381456C}" dt="2023-11-05T15:56:02.168" v="184" actId="478"/>
          <ac:grpSpMkLst>
            <pc:docMk/>
            <pc:sldMk cId="3826143929" sldId="261"/>
            <ac:grpSpMk id="7" creationId="{1E52F159-CAA1-47E5-1AF4-D90ADB7B1ADF}"/>
          </ac:grpSpMkLst>
        </pc:grpChg>
      </pc:sldChg>
      <pc:sldChg chg="addSp delSp modSp mod">
        <pc:chgData name="Dongju kim" userId="a637c5ad9c8e7177" providerId="LiveId" clId="{6D146891-0AB4-417F-BC04-8BD1B381456C}" dt="2023-11-05T16:01:35.835" v="265"/>
        <pc:sldMkLst>
          <pc:docMk/>
          <pc:sldMk cId="2081463061" sldId="326"/>
        </pc:sldMkLst>
        <pc:spChg chg="mod">
          <ac:chgData name="Dongju kim" userId="a637c5ad9c8e7177" providerId="LiveId" clId="{6D146891-0AB4-417F-BC04-8BD1B381456C}" dt="2023-11-05T16:01:35.835" v="265"/>
          <ac:spMkLst>
            <pc:docMk/>
            <pc:sldMk cId="2081463061" sldId="326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4:10.565" v="11"/>
          <ac:spMkLst>
            <pc:docMk/>
            <pc:sldMk cId="2081463061" sldId="326"/>
            <ac:spMk id="3" creationId="{00000000-0000-0000-0000-000000000000}"/>
          </ac:spMkLst>
        </pc:spChg>
        <pc:spChg chg="mod">
          <ac:chgData name="Dongju kim" userId="a637c5ad9c8e7177" providerId="LiveId" clId="{6D146891-0AB4-417F-BC04-8BD1B381456C}" dt="2023-11-05T16:00:44.073" v="253" actId="20577"/>
          <ac:spMkLst>
            <pc:docMk/>
            <pc:sldMk cId="2081463061" sldId="326"/>
            <ac:spMk id="4" creationId="{D7FACFDD-63BE-9604-ECE2-5DB526F7BA15}"/>
          </ac:spMkLst>
        </pc:spChg>
        <pc:grpChg chg="del">
          <ac:chgData name="Dongju kim" userId="a637c5ad9c8e7177" providerId="LiveId" clId="{6D146891-0AB4-417F-BC04-8BD1B381456C}" dt="2023-11-05T15:59:52.784" v="239" actId="478"/>
          <ac:grpSpMkLst>
            <pc:docMk/>
            <pc:sldMk cId="2081463061" sldId="326"/>
            <ac:grpSpMk id="7" creationId="{1E52F159-CAA1-47E5-1AF4-D90ADB7B1ADF}"/>
          </ac:grpSpMkLst>
        </pc:grpChg>
        <pc:picChg chg="add mod">
          <ac:chgData name="Dongju kim" userId="a637c5ad9c8e7177" providerId="LiveId" clId="{6D146891-0AB4-417F-BC04-8BD1B381456C}" dt="2023-11-05T16:00:34.159" v="252" actId="1076"/>
          <ac:picMkLst>
            <pc:docMk/>
            <pc:sldMk cId="2081463061" sldId="326"/>
            <ac:picMk id="1026" creationId="{278015F6-0793-99AA-3316-672F0634D2FF}"/>
          </ac:picMkLst>
        </pc:picChg>
        <pc:picChg chg="add del">
          <ac:chgData name="Dongju kim" userId="a637c5ad9c8e7177" providerId="LiveId" clId="{6D146891-0AB4-417F-BC04-8BD1B381456C}" dt="2023-11-05T16:01:00.072" v="255" actId="478"/>
          <ac:picMkLst>
            <pc:docMk/>
            <pc:sldMk cId="2081463061" sldId="326"/>
            <ac:picMk id="1028" creationId="{A4573FA9-0FF0-0E21-929E-FC77B4D050A9}"/>
          </ac:picMkLst>
        </pc:picChg>
      </pc:sldChg>
      <pc:sldChg chg="addSp delSp modSp mod">
        <pc:chgData name="Dongju kim" userId="a637c5ad9c8e7177" providerId="LiveId" clId="{6D146891-0AB4-417F-BC04-8BD1B381456C}" dt="2023-11-05T16:02:40.811" v="283" actId="14100"/>
        <pc:sldMkLst>
          <pc:docMk/>
          <pc:sldMk cId="753304183" sldId="327"/>
        </pc:sldMkLst>
        <pc:spChg chg="mod">
          <ac:chgData name="Dongju kim" userId="a637c5ad9c8e7177" providerId="LiveId" clId="{6D146891-0AB4-417F-BC04-8BD1B381456C}" dt="2023-11-05T16:01:56.206" v="275"/>
          <ac:spMkLst>
            <pc:docMk/>
            <pc:sldMk cId="753304183" sldId="327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4:12.637" v="12"/>
          <ac:spMkLst>
            <pc:docMk/>
            <pc:sldMk cId="753304183" sldId="327"/>
            <ac:spMk id="3" creationId="{00000000-0000-0000-0000-000000000000}"/>
          </ac:spMkLst>
        </pc:spChg>
        <pc:spChg chg="mod">
          <ac:chgData name="Dongju kim" userId="a637c5ad9c8e7177" providerId="LiveId" clId="{6D146891-0AB4-417F-BC04-8BD1B381456C}" dt="2023-11-05T16:02:04.834" v="276"/>
          <ac:spMkLst>
            <pc:docMk/>
            <pc:sldMk cId="753304183" sldId="327"/>
            <ac:spMk id="4" creationId="{D7FACFDD-63BE-9604-ECE2-5DB526F7BA15}"/>
          </ac:spMkLst>
        </pc:spChg>
        <pc:spChg chg="add mod">
          <ac:chgData name="Dongju kim" userId="a637c5ad9c8e7177" providerId="LiveId" clId="{6D146891-0AB4-417F-BC04-8BD1B381456C}" dt="2023-11-05T16:02:40.811" v="283" actId="14100"/>
          <ac:spMkLst>
            <pc:docMk/>
            <pc:sldMk cId="753304183" sldId="327"/>
            <ac:spMk id="8" creationId="{A46C171F-3636-09C6-DD38-4AD79CDDDBDC}"/>
          </ac:spMkLst>
        </pc:spChg>
        <pc:grpChg chg="del">
          <ac:chgData name="Dongju kim" userId="a637c5ad9c8e7177" providerId="LiveId" clId="{6D146891-0AB4-417F-BC04-8BD1B381456C}" dt="2023-11-05T16:02:14.761" v="277" actId="478"/>
          <ac:grpSpMkLst>
            <pc:docMk/>
            <pc:sldMk cId="753304183" sldId="327"/>
            <ac:grpSpMk id="7" creationId="{1E52F159-CAA1-47E5-1AF4-D90ADB7B1ADF}"/>
          </ac:grpSpMkLst>
        </pc:grpChg>
      </pc:sldChg>
      <pc:sldChg chg="modSp del mod">
        <pc:chgData name="Dongju kim" userId="a637c5ad9c8e7177" providerId="LiveId" clId="{6D146891-0AB4-417F-BC04-8BD1B381456C}" dt="2023-11-05T16:02:49.671" v="284" actId="47"/>
        <pc:sldMkLst>
          <pc:docMk/>
          <pc:sldMk cId="1943481640" sldId="328"/>
        </pc:sldMkLst>
        <pc:spChg chg="mod">
          <ac:chgData name="Dongju kim" userId="a637c5ad9c8e7177" providerId="LiveId" clId="{6D146891-0AB4-417F-BC04-8BD1B381456C}" dt="2023-11-05T15:54:15.733" v="13"/>
          <ac:spMkLst>
            <pc:docMk/>
            <pc:sldMk cId="1943481640" sldId="328"/>
            <ac:spMk id="3" creationId="{00000000-0000-0000-0000-000000000000}"/>
          </ac:spMkLst>
        </pc:spChg>
      </pc:sldChg>
      <pc:sldChg chg="modSp del mod">
        <pc:chgData name="Dongju kim" userId="a637c5ad9c8e7177" providerId="LiveId" clId="{6D146891-0AB4-417F-BC04-8BD1B381456C}" dt="2023-11-05T16:02:49.671" v="284" actId="47"/>
        <pc:sldMkLst>
          <pc:docMk/>
          <pc:sldMk cId="3720259954" sldId="329"/>
        </pc:sldMkLst>
        <pc:spChg chg="mod">
          <ac:chgData name="Dongju kim" userId="a637c5ad9c8e7177" providerId="LiveId" clId="{6D146891-0AB4-417F-BC04-8BD1B381456C}" dt="2023-11-05T15:54:18.324" v="14"/>
          <ac:spMkLst>
            <pc:docMk/>
            <pc:sldMk cId="3720259954" sldId="329"/>
            <ac:spMk id="3" creationId="{00000000-0000-0000-0000-000000000000}"/>
          </ac:spMkLst>
        </pc:spChg>
      </pc:sldChg>
      <pc:sldChg chg="modSp add mod">
        <pc:chgData name="Dongju kim" userId="a637c5ad9c8e7177" providerId="LiveId" clId="{6D146891-0AB4-417F-BC04-8BD1B381456C}" dt="2023-11-05T15:58:29.173" v="225"/>
        <pc:sldMkLst>
          <pc:docMk/>
          <pc:sldMk cId="355435975" sldId="330"/>
        </pc:sldMkLst>
        <pc:spChg chg="mod">
          <ac:chgData name="Dongju kim" userId="a637c5ad9c8e7177" providerId="LiveId" clId="{6D146891-0AB4-417F-BC04-8BD1B381456C}" dt="2023-11-05T15:58:29.173" v="225"/>
          <ac:spMkLst>
            <pc:docMk/>
            <pc:sldMk cId="355435975" sldId="330"/>
            <ac:spMk id="8" creationId="{1980A6DB-B5CB-B764-A565-55447F5214EF}"/>
          </ac:spMkLst>
        </pc:spChg>
      </pc:sldChg>
      <pc:sldChg chg="addSp delSp modSp add mod">
        <pc:chgData name="Dongju kim" userId="a637c5ad9c8e7177" providerId="LiveId" clId="{6D146891-0AB4-417F-BC04-8BD1B381456C}" dt="2023-11-05T16:01:43.497" v="271"/>
        <pc:sldMkLst>
          <pc:docMk/>
          <pc:sldMk cId="1179051473" sldId="331"/>
        </pc:sldMkLst>
        <pc:spChg chg="mod">
          <ac:chgData name="Dongju kim" userId="a637c5ad9c8e7177" providerId="LiveId" clId="{6D146891-0AB4-417F-BC04-8BD1B381456C}" dt="2023-11-05T16:01:43.497" v="271"/>
          <ac:spMkLst>
            <pc:docMk/>
            <pc:sldMk cId="1179051473" sldId="331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6:01:11.685" v="257"/>
          <ac:spMkLst>
            <pc:docMk/>
            <pc:sldMk cId="1179051473" sldId="331"/>
            <ac:spMk id="4" creationId="{D7FACFDD-63BE-9604-ECE2-5DB526F7BA15}"/>
          </ac:spMkLst>
        </pc:spChg>
        <pc:picChg chg="del">
          <ac:chgData name="Dongju kim" userId="a637c5ad9c8e7177" providerId="LiveId" clId="{6D146891-0AB4-417F-BC04-8BD1B381456C}" dt="2023-11-05T16:01:17.368" v="259" actId="478"/>
          <ac:picMkLst>
            <pc:docMk/>
            <pc:sldMk cId="1179051473" sldId="331"/>
            <ac:picMk id="1026" creationId="{278015F6-0793-99AA-3316-672F0634D2FF}"/>
          </ac:picMkLst>
        </pc:picChg>
        <pc:picChg chg="add mod">
          <ac:chgData name="Dongju kim" userId="a637c5ad9c8e7177" providerId="LiveId" clId="{6D146891-0AB4-417F-BC04-8BD1B381456C}" dt="2023-11-05T16:01:22.413" v="262" actId="1076"/>
          <ac:picMkLst>
            <pc:docMk/>
            <pc:sldMk cId="1179051473" sldId="331"/>
            <ac:picMk id="2050" creationId="{B858452C-4A1C-0016-E126-2CBDFC27C71B}"/>
          </ac:picMkLst>
        </pc:picChg>
      </pc:sldChg>
    </pc:docChg>
  </pc:docChgLst>
  <pc:docChgLst>
    <pc:chgData name="Dongju kim" userId="a637c5ad9c8e7177" providerId="LiveId" clId="{2B690BFB-EDD1-444C-AD1B-AE53D03E71B7}"/>
    <pc:docChg chg="undo custSel addSld delSld modSld sldOrd">
      <pc:chgData name="Dongju kim" userId="a637c5ad9c8e7177" providerId="LiveId" clId="{2B690BFB-EDD1-444C-AD1B-AE53D03E71B7}" dt="2023-11-08T09:33:57.213" v="730" actId="20577"/>
      <pc:docMkLst>
        <pc:docMk/>
      </pc:docMkLst>
      <pc:sldChg chg="addSp modSp mod">
        <pc:chgData name="Dongju kim" userId="a637c5ad9c8e7177" providerId="LiveId" clId="{2B690BFB-EDD1-444C-AD1B-AE53D03E71B7}" dt="2023-11-08T09:20:25.654" v="499" actId="20577"/>
        <pc:sldMkLst>
          <pc:docMk/>
          <pc:sldMk cId="3779494914" sldId="257"/>
        </pc:sldMkLst>
        <pc:spChg chg="mod">
          <ac:chgData name="Dongju kim" userId="a637c5ad9c8e7177" providerId="LiveId" clId="{2B690BFB-EDD1-444C-AD1B-AE53D03E71B7}" dt="2023-11-08T08:58:25.851" v="0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2B690BFB-EDD1-444C-AD1B-AE53D03E71B7}" dt="2023-11-08T08:58:49.671" v="3"/>
          <ac:spMkLst>
            <pc:docMk/>
            <pc:sldMk cId="3779494914" sldId="257"/>
            <ac:spMk id="5" creationId="{4A0DD3F3-8593-1069-47D9-BA175FC35791}"/>
          </ac:spMkLst>
        </pc:spChg>
        <pc:spChg chg="add mod">
          <ac:chgData name="Dongju kim" userId="a637c5ad9c8e7177" providerId="LiveId" clId="{2B690BFB-EDD1-444C-AD1B-AE53D03E71B7}" dt="2023-11-08T08:58:49.671" v="3"/>
          <ac:spMkLst>
            <pc:docMk/>
            <pc:sldMk cId="3779494914" sldId="257"/>
            <ac:spMk id="6" creationId="{7436AB66-22C4-D845-A564-9C62B1E4B82B}"/>
          </ac:spMkLst>
        </pc:spChg>
        <pc:spChg chg="add mod">
          <ac:chgData name="Dongju kim" userId="a637c5ad9c8e7177" providerId="LiveId" clId="{2B690BFB-EDD1-444C-AD1B-AE53D03E71B7}" dt="2023-11-08T09:20:25.654" v="499" actId="20577"/>
          <ac:spMkLst>
            <pc:docMk/>
            <pc:sldMk cId="3779494914" sldId="257"/>
            <ac:spMk id="7" creationId="{AAEA8F45-AECE-100C-2A92-00005D9211C8}"/>
          </ac:spMkLst>
        </pc:spChg>
        <pc:spChg chg="add mod">
          <ac:chgData name="Dongju kim" userId="a637c5ad9c8e7177" providerId="LiveId" clId="{2B690BFB-EDD1-444C-AD1B-AE53D03E71B7}" dt="2023-11-08T08:59:01.945" v="5"/>
          <ac:spMkLst>
            <pc:docMk/>
            <pc:sldMk cId="3779494914" sldId="257"/>
            <ac:spMk id="8" creationId="{DFF03CA4-A017-2951-1130-10F0F19D31E4}"/>
          </ac:spMkLst>
        </pc:spChg>
        <pc:spChg chg="mod">
          <ac:chgData name="Dongju kim" userId="a637c5ad9c8e7177" providerId="LiveId" clId="{2B690BFB-EDD1-444C-AD1B-AE53D03E71B7}" dt="2023-11-08T08:58:36.152" v="2" actId="14100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2B690BFB-EDD1-444C-AD1B-AE53D03E71B7}" dt="2023-11-08T08:59:14.066" v="6"/>
        <pc:sldMkLst>
          <pc:docMk/>
          <pc:sldMk cId="2795672102" sldId="260"/>
        </pc:sldMkLst>
        <pc:spChg chg="mod">
          <ac:chgData name="Dongju kim" userId="a637c5ad9c8e7177" providerId="LiveId" clId="{2B690BFB-EDD1-444C-AD1B-AE53D03E71B7}" dt="2023-11-08T08:59:14.066" v="6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2B690BFB-EDD1-444C-AD1B-AE53D03E71B7}" dt="2023-11-08T09:08:49.038" v="70" actId="1076"/>
        <pc:sldMkLst>
          <pc:docMk/>
          <pc:sldMk cId="3826143929" sldId="261"/>
        </pc:sldMkLst>
        <pc:spChg chg="mod">
          <ac:chgData name="Dongju kim" userId="a637c5ad9c8e7177" providerId="LiveId" clId="{2B690BFB-EDD1-444C-AD1B-AE53D03E71B7}" dt="2023-11-08T08:59:43.979" v="9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8:59:30.226" v="7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2B690BFB-EDD1-444C-AD1B-AE53D03E71B7}" dt="2023-11-08T09:01:13.465" v="24" actId="20577"/>
          <ac:spMkLst>
            <pc:docMk/>
            <pc:sldMk cId="3826143929" sldId="261"/>
            <ac:spMk id="4" creationId="{D7FACFDD-63BE-9604-ECE2-5DB526F7BA15}"/>
          </ac:spMkLst>
        </pc:spChg>
        <pc:spChg chg="add mod">
          <ac:chgData name="Dongju kim" userId="a637c5ad9c8e7177" providerId="LiveId" clId="{2B690BFB-EDD1-444C-AD1B-AE53D03E71B7}" dt="2023-11-08T09:00:15.730" v="11"/>
          <ac:spMkLst>
            <pc:docMk/>
            <pc:sldMk cId="3826143929" sldId="261"/>
            <ac:spMk id="5" creationId="{37EB967D-0487-02BA-F96D-5327239CCA39}"/>
          </ac:spMkLst>
        </pc:spChg>
        <pc:spChg chg="add mod">
          <ac:chgData name="Dongju kim" userId="a637c5ad9c8e7177" providerId="LiveId" clId="{2B690BFB-EDD1-444C-AD1B-AE53D03E71B7}" dt="2023-11-08T09:08:49.038" v="70" actId="1076"/>
          <ac:spMkLst>
            <pc:docMk/>
            <pc:sldMk cId="3826143929" sldId="261"/>
            <ac:spMk id="6" creationId="{0F27328E-DAFD-028A-4E51-922F5D62258D}"/>
          </ac:spMkLst>
        </pc:spChg>
        <pc:spChg chg="add del mod">
          <ac:chgData name="Dongju kim" userId="a637c5ad9c8e7177" providerId="LiveId" clId="{2B690BFB-EDD1-444C-AD1B-AE53D03E71B7}" dt="2023-11-08T09:00:58.681" v="17" actId="478"/>
          <ac:spMkLst>
            <pc:docMk/>
            <pc:sldMk cId="3826143929" sldId="261"/>
            <ac:spMk id="7" creationId="{AC7C78A0-9C9D-2CC0-3F24-3A2B6D10764A}"/>
          </ac:spMkLst>
        </pc:spChg>
      </pc:sldChg>
      <pc:sldChg chg="modSp add mod">
        <pc:chgData name="Dongju kim" userId="a637c5ad9c8e7177" providerId="LiveId" clId="{2B690BFB-EDD1-444C-AD1B-AE53D03E71B7}" dt="2023-11-08T09:08:41.276" v="69" actId="1076"/>
        <pc:sldMkLst>
          <pc:docMk/>
          <pc:sldMk cId="2265988244" sldId="262"/>
        </pc:sldMkLst>
        <pc:spChg chg="mod">
          <ac:chgData name="Dongju kim" userId="a637c5ad9c8e7177" providerId="LiveId" clId="{2B690BFB-EDD1-444C-AD1B-AE53D03E71B7}" dt="2023-11-08T09:04:37.029" v="42" actId="6549"/>
          <ac:spMkLst>
            <pc:docMk/>
            <pc:sldMk cId="2265988244" sldId="262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02:18.724" v="28"/>
          <ac:spMkLst>
            <pc:docMk/>
            <pc:sldMk cId="2265988244" sldId="262"/>
            <ac:spMk id="5" creationId="{37EB967D-0487-02BA-F96D-5327239CCA39}"/>
          </ac:spMkLst>
        </pc:spChg>
        <pc:spChg chg="mod">
          <ac:chgData name="Dongju kim" userId="a637c5ad9c8e7177" providerId="LiveId" clId="{2B690BFB-EDD1-444C-AD1B-AE53D03E71B7}" dt="2023-11-08T09:08:41.276" v="69" actId="1076"/>
          <ac:spMkLst>
            <pc:docMk/>
            <pc:sldMk cId="2265988244" sldId="262"/>
            <ac:spMk id="6" creationId="{0F27328E-DAFD-028A-4E51-922F5D62258D}"/>
          </ac:spMkLst>
        </pc:spChg>
      </pc:sldChg>
      <pc:sldChg chg="addSp delSp modSp add mod">
        <pc:chgData name="Dongju kim" userId="a637c5ad9c8e7177" providerId="LiveId" clId="{2B690BFB-EDD1-444C-AD1B-AE53D03E71B7}" dt="2023-11-08T09:08:18.496" v="68" actId="1036"/>
        <pc:sldMkLst>
          <pc:docMk/>
          <pc:sldMk cId="4145076760" sldId="263"/>
        </pc:sldMkLst>
        <pc:spChg chg="del mod">
          <ac:chgData name="Dongju kim" userId="a637c5ad9c8e7177" providerId="LiveId" clId="{2B690BFB-EDD1-444C-AD1B-AE53D03E71B7}" dt="2023-11-08T09:07:39.209" v="52" actId="478"/>
          <ac:spMkLst>
            <pc:docMk/>
            <pc:sldMk cId="4145076760" sldId="263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08:15.492" v="64" actId="14100"/>
          <ac:spMkLst>
            <pc:docMk/>
            <pc:sldMk cId="4145076760" sldId="263"/>
            <ac:spMk id="6" creationId="{0F27328E-DAFD-028A-4E51-922F5D62258D}"/>
          </ac:spMkLst>
        </pc:spChg>
        <pc:picChg chg="add mod">
          <ac:chgData name="Dongju kim" userId="a637c5ad9c8e7177" providerId="LiveId" clId="{2B690BFB-EDD1-444C-AD1B-AE53D03E71B7}" dt="2023-11-08T09:08:11.655" v="63" actId="1076"/>
          <ac:picMkLst>
            <pc:docMk/>
            <pc:sldMk cId="4145076760" sldId="263"/>
            <ac:picMk id="1026" creationId="{F09448BF-506E-11F0-807B-6C8CA50ADA99}"/>
          </ac:picMkLst>
        </pc:picChg>
        <pc:picChg chg="add mod">
          <ac:chgData name="Dongju kim" userId="a637c5ad9c8e7177" providerId="LiveId" clId="{2B690BFB-EDD1-444C-AD1B-AE53D03E71B7}" dt="2023-11-08T09:08:18.496" v="68" actId="1036"/>
          <ac:picMkLst>
            <pc:docMk/>
            <pc:sldMk cId="4145076760" sldId="263"/>
            <ac:picMk id="1028" creationId="{1E716648-4FB3-5E39-3892-C6E655F773D0}"/>
          </ac:picMkLst>
        </pc:picChg>
      </pc:sldChg>
      <pc:sldChg chg="modSp add mod ord">
        <pc:chgData name="Dongju kim" userId="a637c5ad9c8e7177" providerId="LiveId" clId="{2B690BFB-EDD1-444C-AD1B-AE53D03E71B7}" dt="2023-11-08T09:16:59.455" v="385" actId="20577"/>
        <pc:sldMkLst>
          <pc:docMk/>
          <pc:sldMk cId="2786157233" sldId="264"/>
        </pc:sldMkLst>
        <pc:spChg chg="mod">
          <ac:chgData name="Dongju kim" userId="a637c5ad9c8e7177" providerId="LiveId" clId="{2B690BFB-EDD1-444C-AD1B-AE53D03E71B7}" dt="2023-11-08T09:14:15.322" v="231" actId="14100"/>
          <ac:spMkLst>
            <pc:docMk/>
            <pc:sldMk cId="2786157233" sldId="264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9:16:15.261" v="343" actId="255"/>
          <ac:spMkLst>
            <pc:docMk/>
            <pc:sldMk cId="2786157233" sldId="264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14:35.240" v="233"/>
          <ac:spMkLst>
            <pc:docMk/>
            <pc:sldMk cId="2786157233" sldId="264"/>
            <ac:spMk id="5" creationId="{37EB967D-0487-02BA-F96D-5327239CCA39}"/>
          </ac:spMkLst>
        </pc:spChg>
        <pc:spChg chg="mod">
          <ac:chgData name="Dongju kim" userId="a637c5ad9c8e7177" providerId="LiveId" clId="{2B690BFB-EDD1-444C-AD1B-AE53D03E71B7}" dt="2023-11-08T09:16:59.455" v="385" actId="20577"/>
          <ac:spMkLst>
            <pc:docMk/>
            <pc:sldMk cId="2786157233" sldId="264"/>
            <ac:spMk id="6" creationId="{0F27328E-DAFD-028A-4E51-922F5D62258D}"/>
          </ac:spMkLst>
        </pc:spChg>
      </pc:sldChg>
      <pc:sldChg chg="modSp add del mod">
        <pc:chgData name="Dongju kim" userId="a637c5ad9c8e7177" providerId="LiveId" clId="{2B690BFB-EDD1-444C-AD1B-AE53D03E71B7}" dt="2023-11-08T09:15:03.173" v="236" actId="47"/>
        <pc:sldMkLst>
          <pc:docMk/>
          <pc:sldMk cId="4051193900" sldId="265"/>
        </pc:sldMkLst>
        <pc:spChg chg="mod">
          <ac:chgData name="Dongju kim" userId="a637c5ad9c8e7177" providerId="LiveId" clId="{2B690BFB-EDD1-444C-AD1B-AE53D03E71B7}" dt="2023-11-08T09:11:22.921" v="217"/>
          <ac:spMkLst>
            <pc:docMk/>
            <pc:sldMk cId="4051193900" sldId="265"/>
            <ac:spMk id="5" creationId="{37EB967D-0487-02BA-F96D-5327239CCA39}"/>
          </ac:spMkLst>
        </pc:spChg>
      </pc:sldChg>
      <pc:sldChg chg="addSp delSp modSp add mod">
        <pc:chgData name="Dongju kim" userId="a637c5ad9c8e7177" providerId="LiveId" clId="{2B690BFB-EDD1-444C-AD1B-AE53D03E71B7}" dt="2023-11-08T09:13:47.345" v="228" actId="255"/>
        <pc:sldMkLst>
          <pc:docMk/>
          <pc:sldMk cId="1807140699" sldId="266"/>
        </pc:sldMkLst>
        <pc:spChg chg="add mod">
          <ac:chgData name="Dongju kim" userId="a637c5ad9c8e7177" providerId="LiveId" clId="{2B690BFB-EDD1-444C-AD1B-AE53D03E71B7}" dt="2023-11-08T09:13:22.859" v="223" actId="14100"/>
          <ac:spMkLst>
            <pc:docMk/>
            <pc:sldMk cId="1807140699" sldId="266"/>
            <ac:spMk id="4" creationId="{D3865821-E381-CC52-D842-31D04D27E29E}"/>
          </ac:spMkLst>
        </pc:spChg>
        <pc:spChg chg="mod">
          <ac:chgData name="Dongju kim" userId="a637c5ad9c8e7177" providerId="LiveId" clId="{2B690BFB-EDD1-444C-AD1B-AE53D03E71B7}" dt="2023-11-08T09:11:47.313" v="219"/>
          <ac:spMkLst>
            <pc:docMk/>
            <pc:sldMk cId="1807140699" sldId="266"/>
            <ac:spMk id="5" creationId="{37EB967D-0487-02BA-F96D-5327239CCA39}"/>
          </ac:spMkLst>
        </pc:spChg>
        <pc:spChg chg="del">
          <ac:chgData name="Dongju kim" userId="a637c5ad9c8e7177" providerId="LiveId" clId="{2B690BFB-EDD1-444C-AD1B-AE53D03E71B7}" dt="2023-11-08T09:13:06.672" v="220" actId="478"/>
          <ac:spMkLst>
            <pc:docMk/>
            <pc:sldMk cId="1807140699" sldId="266"/>
            <ac:spMk id="6" creationId="{0F27328E-DAFD-028A-4E51-922F5D62258D}"/>
          </ac:spMkLst>
        </pc:spChg>
        <pc:spChg chg="add mod">
          <ac:chgData name="Dongju kim" userId="a637c5ad9c8e7177" providerId="LiveId" clId="{2B690BFB-EDD1-444C-AD1B-AE53D03E71B7}" dt="2023-11-08T09:13:47.345" v="228" actId="255"/>
          <ac:spMkLst>
            <pc:docMk/>
            <pc:sldMk cId="1807140699" sldId="266"/>
            <ac:spMk id="7" creationId="{FBB4690C-546E-6AA2-16AD-D5711E86BA5C}"/>
          </ac:spMkLst>
        </pc:spChg>
        <pc:picChg chg="del">
          <ac:chgData name="Dongju kim" userId="a637c5ad9c8e7177" providerId="LiveId" clId="{2B690BFB-EDD1-444C-AD1B-AE53D03E71B7}" dt="2023-11-08T09:13:06.672" v="220" actId="478"/>
          <ac:picMkLst>
            <pc:docMk/>
            <pc:sldMk cId="1807140699" sldId="266"/>
            <ac:picMk id="1026" creationId="{F09448BF-506E-11F0-807B-6C8CA50ADA99}"/>
          </ac:picMkLst>
        </pc:picChg>
        <pc:picChg chg="del">
          <ac:chgData name="Dongju kim" userId="a637c5ad9c8e7177" providerId="LiveId" clId="{2B690BFB-EDD1-444C-AD1B-AE53D03E71B7}" dt="2023-11-08T09:13:06.672" v="220" actId="478"/>
          <ac:picMkLst>
            <pc:docMk/>
            <pc:sldMk cId="1807140699" sldId="266"/>
            <ac:picMk id="1028" creationId="{1E716648-4FB3-5E39-3892-C6E655F773D0}"/>
          </ac:picMkLst>
        </pc:picChg>
      </pc:sldChg>
      <pc:sldChg chg="modSp add mod">
        <pc:chgData name="Dongju kim" userId="a637c5ad9c8e7177" providerId="LiveId" clId="{2B690BFB-EDD1-444C-AD1B-AE53D03E71B7}" dt="2023-11-08T09:19:14.686" v="424" actId="403"/>
        <pc:sldMkLst>
          <pc:docMk/>
          <pc:sldMk cId="295437160" sldId="267"/>
        </pc:sldMkLst>
        <pc:spChg chg="mod">
          <ac:chgData name="Dongju kim" userId="a637c5ad9c8e7177" providerId="LiveId" clId="{2B690BFB-EDD1-444C-AD1B-AE53D03E71B7}" dt="2023-11-08T09:18:50.624" v="417" actId="20577"/>
          <ac:spMkLst>
            <pc:docMk/>
            <pc:sldMk cId="295437160" sldId="267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15:28.413" v="239"/>
          <ac:spMkLst>
            <pc:docMk/>
            <pc:sldMk cId="295437160" sldId="267"/>
            <ac:spMk id="5" creationId="{37EB967D-0487-02BA-F96D-5327239CCA39}"/>
          </ac:spMkLst>
        </pc:spChg>
        <pc:spChg chg="mod">
          <ac:chgData name="Dongju kim" userId="a637c5ad9c8e7177" providerId="LiveId" clId="{2B690BFB-EDD1-444C-AD1B-AE53D03E71B7}" dt="2023-11-08T09:19:14.686" v="424" actId="403"/>
          <ac:spMkLst>
            <pc:docMk/>
            <pc:sldMk cId="295437160" sldId="267"/>
            <ac:spMk id="6" creationId="{0F27328E-DAFD-028A-4E51-922F5D62258D}"/>
          </ac:spMkLst>
        </pc:spChg>
      </pc:sldChg>
      <pc:sldChg chg="modSp add mod">
        <pc:chgData name="Dongju kim" userId="a637c5ad9c8e7177" providerId="LiveId" clId="{2B690BFB-EDD1-444C-AD1B-AE53D03E71B7}" dt="2023-11-08T09:20:01.751" v="483" actId="115"/>
        <pc:sldMkLst>
          <pc:docMk/>
          <pc:sldMk cId="242472494" sldId="268"/>
        </pc:sldMkLst>
        <pc:spChg chg="mod">
          <ac:chgData name="Dongju kim" userId="a637c5ad9c8e7177" providerId="LiveId" clId="{2B690BFB-EDD1-444C-AD1B-AE53D03E71B7}" dt="2023-11-08T09:19:39.651" v="478" actId="20577"/>
          <ac:spMkLst>
            <pc:docMk/>
            <pc:sldMk cId="242472494" sldId="268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20:01.751" v="483" actId="115"/>
          <ac:spMkLst>
            <pc:docMk/>
            <pc:sldMk cId="242472494" sldId="268"/>
            <ac:spMk id="6" creationId="{0F27328E-DAFD-028A-4E51-922F5D62258D}"/>
          </ac:spMkLst>
        </pc:spChg>
      </pc:sldChg>
      <pc:sldChg chg="modSp add mod">
        <pc:chgData name="Dongju kim" userId="a637c5ad9c8e7177" providerId="LiveId" clId="{2B690BFB-EDD1-444C-AD1B-AE53D03E71B7}" dt="2023-11-08T09:20:37.882" v="512" actId="20577"/>
        <pc:sldMkLst>
          <pc:docMk/>
          <pc:sldMk cId="2983958597" sldId="269"/>
        </pc:sldMkLst>
        <pc:spChg chg="mod">
          <ac:chgData name="Dongju kim" userId="a637c5ad9c8e7177" providerId="LiveId" clId="{2B690BFB-EDD1-444C-AD1B-AE53D03E71B7}" dt="2023-11-08T09:20:37.882" v="512" actId="20577"/>
          <ac:spMkLst>
            <pc:docMk/>
            <pc:sldMk cId="2983958597" sldId="269"/>
            <ac:spMk id="3" creationId="{00000000-0000-0000-0000-000000000000}"/>
          </ac:spMkLst>
        </pc:spChg>
      </pc:sldChg>
      <pc:sldChg chg="addSp delSp modSp add mod">
        <pc:chgData name="Dongju kim" userId="a637c5ad9c8e7177" providerId="LiveId" clId="{2B690BFB-EDD1-444C-AD1B-AE53D03E71B7}" dt="2023-11-08T09:30:07.474" v="632" actId="6549"/>
        <pc:sldMkLst>
          <pc:docMk/>
          <pc:sldMk cId="2083655517" sldId="270"/>
        </pc:sldMkLst>
        <pc:spChg chg="mod">
          <ac:chgData name="Dongju kim" userId="a637c5ad9c8e7177" providerId="LiveId" clId="{2B690BFB-EDD1-444C-AD1B-AE53D03E71B7}" dt="2023-11-08T09:20:50.256" v="530" actId="14100"/>
          <ac:spMkLst>
            <pc:docMk/>
            <pc:sldMk cId="2083655517" sldId="270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9:20:41.866" v="524" actId="20577"/>
          <ac:spMkLst>
            <pc:docMk/>
            <pc:sldMk cId="2083655517" sldId="270"/>
            <ac:spMk id="3" creationId="{00000000-0000-0000-0000-000000000000}"/>
          </ac:spMkLst>
        </pc:spChg>
        <pc:spChg chg="mod">
          <ac:chgData name="Dongju kim" userId="a637c5ad9c8e7177" providerId="LiveId" clId="{2B690BFB-EDD1-444C-AD1B-AE53D03E71B7}" dt="2023-11-08T09:28:38.114" v="607" actId="20577"/>
          <ac:spMkLst>
            <pc:docMk/>
            <pc:sldMk cId="2083655517" sldId="270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21:37.242" v="568" actId="20577"/>
          <ac:spMkLst>
            <pc:docMk/>
            <pc:sldMk cId="2083655517" sldId="270"/>
            <ac:spMk id="5" creationId="{37EB967D-0487-02BA-F96D-5327239CCA39}"/>
          </ac:spMkLst>
        </pc:spChg>
        <pc:spChg chg="del">
          <ac:chgData name="Dongju kim" userId="a637c5ad9c8e7177" providerId="LiveId" clId="{2B690BFB-EDD1-444C-AD1B-AE53D03E71B7}" dt="2023-11-08T09:29:31.769" v="608" actId="478"/>
          <ac:spMkLst>
            <pc:docMk/>
            <pc:sldMk cId="2083655517" sldId="270"/>
            <ac:spMk id="6" creationId="{0F27328E-DAFD-028A-4E51-922F5D62258D}"/>
          </ac:spMkLst>
        </pc:spChg>
        <pc:spChg chg="mod">
          <ac:chgData name="Dongju kim" userId="a637c5ad9c8e7177" providerId="LiveId" clId="{2B690BFB-EDD1-444C-AD1B-AE53D03E71B7}" dt="2023-11-08T09:30:07.474" v="632" actId="6549"/>
          <ac:spMkLst>
            <pc:docMk/>
            <pc:sldMk cId="2083655517" sldId="270"/>
            <ac:spMk id="8" creationId="{08EEDF7F-802B-024B-6F08-5A6DAC6C3D21}"/>
          </ac:spMkLst>
        </pc:spChg>
        <pc:spChg chg="mod">
          <ac:chgData name="Dongju kim" userId="a637c5ad9c8e7177" providerId="LiveId" clId="{2B690BFB-EDD1-444C-AD1B-AE53D03E71B7}" dt="2023-11-08T09:29:43.556" v="628" actId="14100"/>
          <ac:spMkLst>
            <pc:docMk/>
            <pc:sldMk cId="2083655517" sldId="270"/>
            <ac:spMk id="9" creationId="{FCC0D04D-735B-EB9D-B1A5-D9FD4E04CFD9}"/>
          </ac:spMkLst>
        </pc:spChg>
        <pc:grpChg chg="add mod">
          <ac:chgData name="Dongju kim" userId="a637c5ad9c8e7177" providerId="LiveId" clId="{2B690BFB-EDD1-444C-AD1B-AE53D03E71B7}" dt="2023-11-08T09:29:32.150" v="609"/>
          <ac:grpSpMkLst>
            <pc:docMk/>
            <pc:sldMk cId="2083655517" sldId="270"/>
            <ac:grpSpMk id="7" creationId="{DCA9FD49-C800-D9C1-6418-D82EB6F70C69}"/>
          </ac:grpSpMkLst>
        </pc:grpChg>
      </pc:sldChg>
      <pc:sldChg chg="delSp modSp add mod">
        <pc:chgData name="Dongju kim" userId="a637c5ad9c8e7177" providerId="LiveId" clId="{2B690BFB-EDD1-444C-AD1B-AE53D03E71B7}" dt="2023-11-08T09:31:17.286" v="642" actId="14100"/>
        <pc:sldMkLst>
          <pc:docMk/>
          <pc:sldMk cId="603576058" sldId="271"/>
        </pc:sldMkLst>
        <pc:spChg chg="mod">
          <ac:chgData name="Dongju kim" userId="a637c5ad9c8e7177" providerId="LiveId" clId="{2B690BFB-EDD1-444C-AD1B-AE53D03E71B7}" dt="2023-11-08T09:30:39.904" v="636" actId="14100"/>
          <ac:spMkLst>
            <pc:docMk/>
            <pc:sldMk cId="603576058" sldId="271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9:31:17.286" v="642" actId="14100"/>
          <ac:spMkLst>
            <pc:docMk/>
            <pc:sldMk cId="603576058" sldId="271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0:52.401" v="637"/>
          <ac:spMkLst>
            <pc:docMk/>
            <pc:sldMk cId="603576058" sldId="271"/>
            <ac:spMk id="5" creationId="{37EB967D-0487-02BA-F96D-5327239CCA39}"/>
          </ac:spMkLst>
        </pc:spChg>
        <pc:grpChg chg="del">
          <ac:chgData name="Dongju kim" userId="a637c5ad9c8e7177" providerId="LiveId" clId="{2B690BFB-EDD1-444C-AD1B-AE53D03E71B7}" dt="2023-11-08T09:31:03.578" v="639" actId="478"/>
          <ac:grpSpMkLst>
            <pc:docMk/>
            <pc:sldMk cId="603576058" sldId="271"/>
            <ac:grpSpMk id="7" creationId="{DCA9FD49-C800-D9C1-6418-D82EB6F70C69}"/>
          </ac:grpSpMkLst>
        </pc:grpChg>
      </pc:sldChg>
      <pc:sldChg chg="modSp add mod">
        <pc:chgData name="Dongju kim" userId="a637c5ad9c8e7177" providerId="LiveId" clId="{2B690BFB-EDD1-444C-AD1B-AE53D03E71B7}" dt="2023-11-08T09:33:57.213" v="730" actId="20577"/>
        <pc:sldMkLst>
          <pc:docMk/>
          <pc:sldMk cId="1914576898" sldId="272"/>
        </pc:sldMkLst>
        <pc:spChg chg="mod">
          <ac:chgData name="Dongju kim" userId="a637c5ad9c8e7177" providerId="LiveId" clId="{2B690BFB-EDD1-444C-AD1B-AE53D03E71B7}" dt="2023-11-08T09:33:57.213" v="730" actId="20577"/>
          <ac:spMkLst>
            <pc:docMk/>
            <pc:sldMk cId="1914576898" sldId="272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2:06.062" v="660" actId="20577"/>
          <ac:spMkLst>
            <pc:docMk/>
            <pc:sldMk cId="1914576898" sldId="272"/>
            <ac:spMk id="5" creationId="{37EB967D-0487-02BA-F96D-5327239CCA39}"/>
          </ac:spMkLst>
        </pc:spChg>
      </pc:sldChg>
      <pc:sldChg chg="modSp add mod">
        <pc:chgData name="Dongju kim" userId="a637c5ad9c8e7177" providerId="LiveId" clId="{2B690BFB-EDD1-444C-AD1B-AE53D03E71B7}" dt="2023-11-08T09:33:10.066" v="712" actId="20577"/>
        <pc:sldMkLst>
          <pc:docMk/>
          <pc:sldMk cId="733049370" sldId="273"/>
        </pc:sldMkLst>
        <pc:spChg chg="mod">
          <ac:chgData name="Dongju kim" userId="a637c5ad9c8e7177" providerId="LiveId" clId="{2B690BFB-EDD1-444C-AD1B-AE53D03E71B7}" dt="2023-11-08T09:32:43.667" v="669" actId="14100"/>
          <ac:spMkLst>
            <pc:docMk/>
            <pc:sldMk cId="733049370" sldId="273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3:10.066" v="712" actId="20577"/>
          <ac:spMkLst>
            <pc:docMk/>
            <pc:sldMk cId="733049370" sldId="273"/>
            <ac:spMk id="5" creationId="{37EB967D-0487-02BA-F96D-5327239CCA39}"/>
          </ac:spMkLst>
        </pc:spChg>
      </pc:sldChg>
      <pc:sldChg chg="modSp add mod">
        <pc:chgData name="Dongju kim" userId="a637c5ad9c8e7177" providerId="LiveId" clId="{2B690BFB-EDD1-444C-AD1B-AE53D03E71B7}" dt="2023-11-08T09:33:27.315" v="722" actId="6549"/>
        <pc:sldMkLst>
          <pc:docMk/>
          <pc:sldMk cId="426288221" sldId="274"/>
        </pc:sldMkLst>
        <pc:spChg chg="mod">
          <ac:chgData name="Dongju kim" userId="a637c5ad9c8e7177" providerId="LiveId" clId="{2B690BFB-EDD1-444C-AD1B-AE53D03E71B7}" dt="2023-11-08T09:33:27.315" v="722" actId="6549"/>
          <ac:spMkLst>
            <pc:docMk/>
            <pc:sldMk cId="426288221" sldId="274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3:16.228" v="720" actId="20577"/>
          <ac:spMkLst>
            <pc:docMk/>
            <pc:sldMk cId="426288221" sldId="274"/>
            <ac:spMk id="5" creationId="{37EB967D-0487-02BA-F96D-5327239CCA39}"/>
          </ac:spMkLst>
        </pc:spChg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2264348832" sldId="339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220828746" sldId="340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385428305" sldId="341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4130219371" sldId="342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893651050" sldId="343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404951511" sldId="344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2556908187" sldId="345"/>
        </pc:sldMkLst>
      </pc:sldChg>
    </pc:docChg>
  </pc:docChgLst>
  <pc:docChgLst>
    <pc:chgData name="Dongju kim" userId="a637c5ad9c8e7177" providerId="LiveId" clId="{6DB6E014-6B81-4E68-96BE-D915E248C1E1}"/>
    <pc:docChg chg="undo custSel addSld delSld modSld sldOrd">
      <pc:chgData name="Dongju kim" userId="a637c5ad9c8e7177" providerId="LiveId" clId="{6DB6E014-6B81-4E68-96BE-D915E248C1E1}" dt="2023-11-08T14:26:48.306" v="751"/>
      <pc:docMkLst>
        <pc:docMk/>
      </pc:docMkLst>
      <pc:sldChg chg="delSp modSp mod">
        <pc:chgData name="Dongju kim" userId="a637c5ad9c8e7177" providerId="LiveId" clId="{6DB6E014-6B81-4E68-96BE-D915E248C1E1}" dt="2023-11-08T14:25:59.712" v="729" actId="6549"/>
        <pc:sldMkLst>
          <pc:docMk/>
          <pc:sldMk cId="3779494914" sldId="257"/>
        </pc:sldMkLst>
        <pc:spChg chg="mod">
          <ac:chgData name="Dongju kim" userId="a637c5ad9c8e7177" providerId="LiveId" clId="{6DB6E014-6B81-4E68-96BE-D915E248C1E1}" dt="2023-11-08T13:44:24.540" v="5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3:42:46.486" v="2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6DB6E014-6B81-4E68-96BE-D915E248C1E1}" dt="2023-11-08T13:44:28.678" v="6" actId="478"/>
          <ac:spMkLst>
            <pc:docMk/>
            <pc:sldMk cId="3779494914" sldId="257"/>
            <ac:spMk id="5" creationId="{4A0DD3F3-8593-1069-47D9-BA175FC35791}"/>
          </ac:spMkLst>
        </pc:spChg>
        <pc:spChg chg="del">
          <ac:chgData name="Dongju kim" userId="a637c5ad9c8e7177" providerId="LiveId" clId="{6DB6E014-6B81-4E68-96BE-D915E248C1E1}" dt="2023-11-08T13:44:28.678" v="6" actId="478"/>
          <ac:spMkLst>
            <pc:docMk/>
            <pc:sldMk cId="3779494914" sldId="257"/>
            <ac:spMk id="6" creationId="{7436AB66-22C4-D845-A564-9C62B1E4B82B}"/>
          </ac:spMkLst>
        </pc:spChg>
        <pc:spChg chg="del">
          <ac:chgData name="Dongju kim" userId="a637c5ad9c8e7177" providerId="LiveId" clId="{6DB6E014-6B81-4E68-96BE-D915E248C1E1}" dt="2023-11-08T13:44:28.678" v="6" actId="478"/>
          <ac:spMkLst>
            <pc:docMk/>
            <pc:sldMk cId="3779494914" sldId="257"/>
            <ac:spMk id="7" creationId="{AAEA8F45-AECE-100C-2A92-00005D9211C8}"/>
          </ac:spMkLst>
        </pc:spChg>
        <pc:spChg chg="del">
          <ac:chgData name="Dongju kim" userId="a637c5ad9c8e7177" providerId="LiveId" clId="{6DB6E014-6B81-4E68-96BE-D915E248C1E1}" dt="2023-11-08T13:44:28.678" v="6" actId="478"/>
          <ac:spMkLst>
            <pc:docMk/>
            <pc:sldMk cId="3779494914" sldId="257"/>
            <ac:spMk id="8" creationId="{DFF03CA4-A017-2951-1130-10F0F19D31E4}"/>
          </ac:spMkLst>
        </pc:spChg>
        <pc:spChg chg="mod">
          <ac:chgData name="Dongju kim" userId="a637c5ad9c8e7177" providerId="LiveId" clId="{6DB6E014-6B81-4E68-96BE-D915E248C1E1}" dt="2023-11-08T14:25:59.712" v="729" actId="6549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6DB6E014-6B81-4E68-96BE-D915E248C1E1}" dt="2023-11-08T13:45:43.902" v="9" actId="6549"/>
        <pc:sldMkLst>
          <pc:docMk/>
          <pc:sldMk cId="2795672102" sldId="260"/>
        </pc:sldMkLst>
        <pc:spChg chg="mod">
          <ac:chgData name="Dongju kim" userId="a637c5ad9c8e7177" providerId="LiveId" clId="{6DB6E014-6B81-4E68-96BE-D915E248C1E1}" dt="2023-11-08T13:45:43.902" v="9" actId="6549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6DB6E014-6B81-4E68-96BE-D915E248C1E1}" dt="2023-11-08T13:55:36.360" v="109" actId="1076"/>
        <pc:sldMkLst>
          <pc:docMk/>
          <pc:sldMk cId="3826143929" sldId="261"/>
        </pc:sldMkLst>
        <pc:spChg chg="mod">
          <ac:chgData name="Dongju kim" userId="a637c5ad9c8e7177" providerId="LiveId" clId="{6DB6E014-6B81-4E68-96BE-D915E248C1E1}" dt="2023-11-08T13:46:02.260" v="13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3:45:50.786" v="11" actId="14100"/>
          <ac:spMkLst>
            <pc:docMk/>
            <pc:sldMk cId="3826143929" sldId="261"/>
            <ac:spMk id="3" creationId="{00000000-0000-0000-0000-000000000000}"/>
          </ac:spMkLst>
        </pc:spChg>
        <pc:spChg chg="del mod">
          <ac:chgData name="Dongju kim" userId="a637c5ad9c8e7177" providerId="LiveId" clId="{6DB6E014-6B81-4E68-96BE-D915E248C1E1}" dt="2023-11-08T13:50:47.623" v="72" actId="478"/>
          <ac:spMkLst>
            <pc:docMk/>
            <pc:sldMk cId="3826143929" sldId="261"/>
            <ac:spMk id="4" creationId="{D7FACFDD-63BE-9604-ECE2-5DB526F7BA15}"/>
          </ac:spMkLst>
        </pc:spChg>
        <pc:spChg chg="mod">
          <ac:chgData name="Dongju kim" userId="a637c5ad9c8e7177" providerId="LiveId" clId="{6DB6E014-6B81-4E68-96BE-D915E248C1E1}" dt="2023-11-08T13:50:42.867" v="71"/>
          <ac:spMkLst>
            <pc:docMk/>
            <pc:sldMk cId="3826143929" sldId="261"/>
            <ac:spMk id="5" creationId="{37EB967D-0487-02BA-F96D-5327239CCA39}"/>
          </ac:spMkLst>
        </pc:spChg>
        <pc:spChg chg="add del mod">
          <ac:chgData name="Dongju kim" userId="a637c5ad9c8e7177" providerId="LiveId" clId="{6DB6E014-6B81-4E68-96BE-D915E248C1E1}" dt="2023-11-08T13:55:36.360" v="109" actId="1076"/>
          <ac:spMkLst>
            <pc:docMk/>
            <pc:sldMk cId="3826143929" sldId="261"/>
            <ac:spMk id="6" creationId="{0F27328E-DAFD-028A-4E51-922F5D62258D}"/>
          </ac:spMkLst>
        </pc:spChg>
      </pc:sldChg>
      <pc:sldChg chg="delSp modSp add mod ord">
        <pc:chgData name="Dongju kim" userId="a637c5ad9c8e7177" providerId="LiveId" clId="{6DB6E014-6B81-4E68-96BE-D915E248C1E1}" dt="2023-11-08T13:55:08.443" v="106" actId="1076"/>
        <pc:sldMkLst>
          <pc:docMk/>
          <pc:sldMk cId="1649304283" sldId="262"/>
        </pc:sldMkLst>
        <pc:spChg chg="mod">
          <ac:chgData name="Dongju kim" userId="a637c5ad9c8e7177" providerId="LiveId" clId="{6DB6E014-6B81-4E68-96BE-D915E248C1E1}" dt="2023-11-08T13:55:08.443" v="106" actId="1076"/>
          <ac:spMkLst>
            <pc:docMk/>
            <pc:sldMk cId="1649304283" sldId="262"/>
            <ac:spMk id="4" creationId="{D7FACFDD-63BE-9604-ECE2-5DB526F7BA15}"/>
          </ac:spMkLst>
        </pc:spChg>
        <pc:spChg chg="del">
          <ac:chgData name="Dongju kim" userId="a637c5ad9c8e7177" providerId="LiveId" clId="{6DB6E014-6B81-4E68-96BE-D915E248C1E1}" dt="2023-11-08T13:49:30.766" v="53" actId="478"/>
          <ac:spMkLst>
            <pc:docMk/>
            <pc:sldMk cId="1649304283" sldId="262"/>
            <ac:spMk id="6" creationId="{0F27328E-DAFD-028A-4E51-922F5D62258D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265988244" sldId="262"/>
        </pc:sldMkLst>
      </pc:sldChg>
      <pc:sldChg chg="add del">
        <pc:chgData name="Dongju kim" userId="a637c5ad9c8e7177" providerId="LiveId" clId="{6DB6E014-6B81-4E68-96BE-D915E248C1E1}" dt="2023-11-08T13:49:16.377" v="45"/>
        <pc:sldMkLst>
          <pc:docMk/>
          <pc:sldMk cId="4067698677" sldId="262"/>
        </pc:sldMkLst>
      </pc:sldChg>
      <pc:sldChg chg="modSp add mod">
        <pc:chgData name="Dongju kim" userId="a637c5ad9c8e7177" providerId="LiveId" clId="{6DB6E014-6B81-4E68-96BE-D915E248C1E1}" dt="2023-11-08T13:55:19.188" v="107" actId="1076"/>
        <pc:sldMkLst>
          <pc:docMk/>
          <pc:sldMk cId="148042679" sldId="263"/>
        </pc:sldMkLst>
        <pc:spChg chg="mod">
          <ac:chgData name="Dongju kim" userId="a637c5ad9c8e7177" providerId="LiveId" clId="{6DB6E014-6B81-4E68-96BE-D915E248C1E1}" dt="2023-11-08T13:55:19.188" v="107" actId="1076"/>
          <ac:spMkLst>
            <pc:docMk/>
            <pc:sldMk cId="148042679" sldId="263"/>
            <ac:spMk id="4" creationId="{D7FACFDD-63BE-9604-ECE2-5DB526F7BA15}"/>
          </ac:spMkLst>
        </pc:spChg>
        <pc:spChg chg="mod">
          <ac:chgData name="Dongju kim" userId="a637c5ad9c8e7177" providerId="LiveId" clId="{6DB6E014-6B81-4E68-96BE-D915E248C1E1}" dt="2023-11-08T13:52:13.887" v="98" actId="20577"/>
          <ac:spMkLst>
            <pc:docMk/>
            <pc:sldMk cId="148042679" sldId="263"/>
            <ac:spMk id="5" creationId="{37EB967D-0487-02BA-F96D-5327239CCA39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4145076760" sldId="263"/>
        </pc:sldMkLst>
      </pc:sldChg>
      <pc:sldChg chg="modSp add mod">
        <pc:chgData name="Dongju kim" userId="a637c5ad9c8e7177" providerId="LiveId" clId="{6DB6E014-6B81-4E68-96BE-D915E248C1E1}" dt="2023-11-08T13:52:57.037" v="105" actId="1076"/>
        <pc:sldMkLst>
          <pc:docMk/>
          <pc:sldMk cId="1504464432" sldId="264"/>
        </pc:sldMkLst>
        <pc:spChg chg="mod">
          <ac:chgData name="Dongju kim" userId="a637c5ad9c8e7177" providerId="LiveId" clId="{6DB6E014-6B81-4E68-96BE-D915E248C1E1}" dt="2023-11-08T13:52:29.660" v="101"/>
          <ac:spMkLst>
            <pc:docMk/>
            <pc:sldMk cId="1504464432" sldId="264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3:52:57.037" v="105" actId="1076"/>
          <ac:spMkLst>
            <pc:docMk/>
            <pc:sldMk cId="1504464432" sldId="264"/>
            <ac:spMk id="6" creationId="{0F27328E-DAFD-028A-4E51-922F5D62258D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786157233" sldId="264"/>
        </pc:sldMkLst>
      </pc:sldChg>
      <pc:sldChg chg="modSp add mod">
        <pc:chgData name="Dongju kim" userId="a637c5ad9c8e7177" providerId="LiveId" clId="{6DB6E014-6B81-4E68-96BE-D915E248C1E1}" dt="2023-11-08T14:26:07.108" v="732" actId="14100"/>
        <pc:sldMkLst>
          <pc:docMk/>
          <pc:sldMk cId="3940028851" sldId="265"/>
        </pc:sldMkLst>
        <pc:spChg chg="mod">
          <ac:chgData name="Dongju kim" userId="a637c5ad9c8e7177" providerId="LiveId" clId="{6DB6E014-6B81-4E68-96BE-D915E248C1E1}" dt="2023-11-08T14:26:07.108" v="732" actId="14100"/>
          <ac:spMkLst>
            <pc:docMk/>
            <pc:sldMk cId="3940028851" sldId="265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3:58:42.967" v="117" actId="20577"/>
          <ac:spMkLst>
            <pc:docMk/>
            <pc:sldMk cId="3940028851" sldId="265"/>
            <ac:spMk id="4" creationId="{D7FACFDD-63BE-9604-ECE2-5DB526F7BA15}"/>
          </ac:spMkLst>
        </pc:spChg>
      </pc:sldChg>
      <pc:sldChg chg="addSp delSp modSp add mod">
        <pc:chgData name="Dongju kim" userId="a637c5ad9c8e7177" providerId="LiveId" clId="{6DB6E014-6B81-4E68-96BE-D915E248C1E1}" dt="2023-11-08T14:26:16.971" v="734"/>
        <pc:sldMkLst>
          <pc:docMk/>
          <pc:sldMk cId="1182163799" sldId="266"/>
        </pc:sldMkLst>
        <pc:spChg chg="del">
          <ac:chgData name="Dongju kim" userId="a637c5ad9c8e7177" providerId="LiveId" clId="{6DB6E014-6B81-4E68-96BE-D915E248C1E1}" dt="2023-11-08T14:26:15.872" v="733" actId="478"/>
          <ac:spMkLst>
            <pc:docMk/>
            <pc:sldMk cId="1182163799" sldId="266"/>
            <ac:spMk id="2" creationId="{00000000-0000-0000-0000-000000000000}"/>
          </ac:spMkLst>
        </pc:spChg>
        <pc:spChg chg="del">
          <ac:chgData name="Dongju kim" userId="a637c5ad9c8e7177" providerId="LiveId" clId="{6DB6E014-6B81-4E68-96BE-D915E248C1E1}" dt="2023-11-08T13:59:09.871" v="119" actId="478"/>
          <ac:spMkLst>
            <pc:docMk/>
            <pc:sldMk cId="1182163799" sldId="266"/>
            <ac:spMk id="4" creationId="{D7FACFDD-63BE-9604-ECE2-5DB526F7BA15}"/>
          </ac:spMkLst>
        </pc:spChg>
        <pc:spChg chg="add del mod">
          <ac:chgData name="Dongju kim" userId="a637c5ad9c8e7177" providerId="LiveId" clId="{6DB6E014-6B81-4E68-96BE-D915E248C1E1}" dt="2023-11-08T14:02:20.759" v="156" actId="478"/>
          <ac:spMkLst>
            <pc:docMk/>
            <pc:sldMk cId="1182163799" sldId="266"/>
            <ac:spMk id="6" creationId="{DC8BBFFE-B682-4177-F39F-C5693FE6471C}"/>
          </ac:spMkLst>
        </pc:spChg>
        <pc:spChg chg="mod">
          <ac:chgData name="Dongju kim" userId="a637c5ad9c8e7177" providerId="LiveId" clId="{6DB6E014-6B81-4E68-96BE-D915E248C1E1}" dt="2023-11-08T14:03:10.887" v="206" actId="6549"/>
          <ac:spMkLst>
            <pc:docMk/>
            <pc:sldMk cId="1182163799" sldId="266"/>
            <ac:spMk id="8" creationId="{A813F0C5-A1BC-048C-C785-60B94963A57C}"/>
          </ac:spMkLst>
        </pc:spChg>
        <pc:spChg chg="mod">
          <ac:chgData name="Dongju kim" userId="a637c5ad9c8e7177" providerId="LiveId" clId="{6DB6E014-6B81-4E68-96BE-D915E248C1E1}" dt="2023-11-08T14:02:47.979" v="181" actId="14100"/>
          <ac:spMkLst>
            <pc:docMk/>
            <pc:sldMk cId="1182163799" sldId="266"/>
            <ac:spMk id="9" creationId="{63C1EC89-17E4-444A-DDC8-37ECB32D9E1E}"/>
          </ac:spMkLst>
        </pc:spChg>
        <pc:spChg chg="add mod">
          <ac:chgData name="Dongju kim" userId="a637c5ad9c8e7177" providerId="LiveId" clId="{6DB6E014-6B81-4E68-96BE-D915E248C1E1}" dt="2023-11-08T14:26:16.971" v="734"/>
          <ac:spMkLst>
            <pc:docMk/>
            <pc:sldMk cId="1182163799" sldId="266"/>
            <ac:spMk id="10" creationId="{68879E66-A048-53E8-EA5E-648E6A2735CA}"/>
          </ac:spMkLst>
        </pc:spChg>
        <pc:grpChg chg="add mod">
          <ac:chgData name="Dongju kim" userId="a637c5ad9c8e7177" providerId="LiveId" clId="{6DB6E014-6B81-4E68-96BE-D915E248C1E1}" dt="2023-11-08T14:02:30.591" v="162" actId="14100"/>
          <ac:grpSpMkLst>
            <pc:docMk/>
            <pc:sldMk cId="1182163799" sldId="266"/>
            <ac:grpSpMk id="7" creationId="{2D0C362D-1BF0-5175-74C6-B242C932A0B3}"/>
          </ac:grpSpMkLst>
        </pc:gr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1807140699" sldId="266"/>
        </pc:sldMkLst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95437160" sldId="267"/>
        </pc:sldMkLst>
      </pc:sldChg>
      <pc:sldChg chg="addSp delSp modSp add mod">
        <pc:chgData name="Dongju kim" userId="a637c5ad9c8e7177" providerId="LiveId" clId="{6DB6E014-6B81-4E68-96BE-D915E248C1E1}" dt="2023-11-08T14:26:20.915" v="736"/>
        <pc:sldMkLst>
          <pc:docMk/>
          <pc:sldMk cId="3153191732" sldId="267"/>
        </pc:sldMkLst>
        <pc:spChg chg="del">
          <ac:chgData name="Dongju kim" userId="a637c5ad9c8e7177" providerId="LiveId" clId="{6DB6E014-6B81-4E68-96BE-D915E248C1E1}" dt="2023-11-08T14:26:20.487" v="735" actId="478"/>
          <ac:spMkLst>
            <pc:docMk/>
            <pc:sldMk cId="3153191732" sldId="267"/>
            <ac:spMk id="2" creationId="{00000000-0000-0000-0000-000000000000}"/>
          </ac:spMkLst>
        </pc:spChg>
        <pc:spChg chg="del">
          <ac:chgData name="Dongju kim" userId="a637c5ad9c8e7177" providerId="LiveId" clId="{6DB6E014-6B81-4E68-96BE-D915E248C1E1}" dt="2023-11-08T14:03:19.390" v="207" actId="478"/>
          <ac:spMkLst>
            <pc:docMk/>
            <pc:sldMk cId="3153191732" sldId="267"/>
            <ac:spMk id="6" creationId="{DC8BBFFE-B682-4177-F39F-C5693FE6471C}"/>
          </ac:spMkLst>
        </pc:spChg>
        <pc:spChg chg="mod">
          <ac:chgData name="Dongju kim" userId="a637c5ad9c8e7177" providerId="LiveId" clId="{6DB6E014-6B81-4E68-96BE-D915E248C1E1}" dt="2023-11-08T14:03:44.151" v="221" actId="6549"/>
          <ac:spMkLst>
            <pc:docMk/>
            <pc:sldMk cId="3153191732" sldId="267"/>
            <ac:spMk id="7" creationId="{4386D50C-3E14-A0A4-F61B-989FD6F707AA}"/>
          </ac:spMkLst>
        </pc:spChg>
        <pc:spChg chg="mod">
          <ac:chgData name="Dongju kim" userId="a637c5ad9c8e7177" providerId="LiveId" clId="{6DB6E014-6B81-4E68-96BE-D915E248C1E1}" dt="2023-11-08T14:03:31.543" v="217" actId="6549"/>
          <ac:spMkLst>
            <pc:docMk/>
            <pc:sldMk cId="3153191732" sldId="267"/>
            <ac:spMk id="8" creationId="{8052DF27-CABB-5131-CC4B-6CB67E35516D}"/>
          </ac:spMkLst>
        </pc:spChg>
        <pc:spChg chg="add mod">
          <ac:chgData name="Dongju kim" userId="a637c5ad9c8e7177" providerId="LiveId" clId="{6DB6E014-6B81-4E68-96BE-D915E248C1E1}" dt="2023-11-08T14:26:20.915" v="736"/>
          <ac:spMkLst>
            <pc:docMk/>
            <pc:sldMk cId="3153191732" sldId="267"/>
            <ac:spMk id="9" creationId="{8E00F363-C30B-60A4-86EA-17BC011015CB}"/>
          </ac:spMkLst>
        </pc:spChg>
        <pc:grpChg chg="add mod">
          <ac:chgData name="Dongju kim" userId="a637c5ad9c8e7177" providerId="LiveId" clId="{6DB6E014-6B81-4E68-96BE-D915E248C1E1}" dt="2023-11-08T14:03:19.746" v="208"/>
          <ac:grpSpMkLst>
            <pc:docMk/>
            <pc:sldMk cId="3153191732" sldId="267"/>
            <ac:grpSpMk id="4" creationId="{DCBB646B-F5A7-2661-C6D7-C19A0766EBCA}"/>
          </ac:grpSpMkLst>
        </pc:gr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42472494" sldId="268"/>
        </pc:sldMkLst>
      </pc:sldChg>
      <pc:sldChg chg="addSp delSp modSp add mod">
        <pc:chgData name="Dongju kim" userId="a637c5ad9c8e7177" providerId="LiveId" clId="{6DB6E014-6B81-4E68-96BE-D915E248C1E1}" dt="2023-11-08T14:26:24.403" v="738"/>
        <pc:sldMkLst>
          <pc:docMk/>
          <pc:sldMk cId="2267385375" sldId="268"/>
        </pc:sldMkLst>
        <pc:spChg chg="del">
          <ac:chgData name="Dongju kim" userId="a637c5ad9c8e7177" providerId="LiveId" clId="{6DB6E014-6B81-4E68-96BE-D915E248C1E1}" dt="2023-11-08T14:26:24.048" v="737" actId="478"/>
          <ac:spMkLst>
            <pc:docMk/>
            <pc:sldMk cId="2267385375" sldId="268"/>
            <ac:spMk id="2" creationId="{00000000-0000-0000-0000-000000000000}"/>
          </ac:spMkLst>
        </pc:spChg>
        <pc:spChg chg="add mod">
          <ac:chgData name="Dongju kim" userId="a637c5ad9c8e7177" providerId="LiveId" clId="{6DB6E014-6B81-4E68-96BE-D915E248C1E1}" dt="2023-11-08T14:06:36.280" v="264" actId="6549"/>
          <ac:spMkLst>
            <pc:docMk/>
            <pc:sldMk cId="2267385375" sldId="268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04:40.870" v="227" actId="20577"/>
          <ac:spMkLst>
            <pc:docMk/>
            <pc:sldMk cId="2267385375" sldId="268"/>
            <ac:spMk id="7" creationId="{4386D50C-3E14-A0A4-F61B-989FD6F707AA}"/>
          </ac:spMkLst>
        </pc:spChg>
        <pc:spChg chg="mod">
          <ac:chgData name="Dongju kim" userId="a637c5ad9c8e7177" providerId="LiveId" clId="{6DB6E014-6B81-4E68-96BE-D915E248C1E1}" dt="2023-11-08T14:04:24.894" v="223"/>
          <ac:spMkLst>
            <pc:docMk/>
            <pc:sldMk cId="2267385375" sldId="268"/>
            <ac:spMk id="8" creationId="{8052DF27-CABB-5131-CC4B-6CB67E35516D}"/>
          </ac:spMkLst>
        </pc:spChg>
        <pc:spChg chg="add mod">
          <ac:chgData name="Dongju kim" userId="a637c5ad9c8e7177" providerId="LiveId" clId="{6DB6E014-6B81-4E68-96BE-D915E248C1E1}" dt="2023-11-08T14:07:00.804" v="270" actId="14100"/>
          <ac:spMkLst>
            <pc:docMk/>
            <pc:sldMk cId="2267385375" sldId="268"/>
            <ac:spMk id="9" creationId="{60D82301-7FDB-7CA1-FA00-26748BE0A2E3}"/>
          </ac:spMkLst>
        </pc:spChg>
        <pc:spChg chg="add mod">
          <ac:chgData name="Dongju kim" userId="a637c5ad9c8e7177" providerId="LiveId" clId="{6DB6E014-6B81-4E68-96BE-D915E248C1E1}" dt="2023-11-08T14:26:24.403" v="738"/>
          <ac:spMkLst>
            <pc:docMk/>
            <pc:sldMk cId="2267385375" sldId="268"/>
            <ac:spMk id="10" creationId="{EFC7BEE8-2086-6510-9627-D9713AF6084F}"/>
          </ac:spMkLst>
        </pc:spChg>
        <pc:grpChg chg="del">
          <ac:chgData name="Dongju kim" userId="a637c5ad9c8e7177" providerId="LiveId" clId="{6DB6E014-6B81-4E68-96BE-D915E248C1E1}" dt="2023-11-08T14:05:55.711" v="228" actId="478"/>
          <ac:grpSpMkLst>
            <pc:docMk/>
            <pc:sldMk cId="2267385375" sldId="268"/>
            <ac:grpSpMk id="4" creationId="{DCBB646B-F5A7-2661-C6D7-C19A0766EBCA}"/>
          </ac:grpSpMkLst>
        </pc:gr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983958597" sldId="269"/>
        </pc:sldMkLst>
      </pc:sldChg>
      <pc:sldChg chg="addSp delSp modSp add mod">
        <pc:chgData name="Dongju kim" userId="a637c5ad9c8e7177" providerId="LiveId" clId="{6DB6E014-6B81-4E68-96BE-D915E248C1E1}" dt="2023-11-08T14:26:27.730" v="740"/>
        <pc:sldMkLst>
          <pc:docMk/>
          <pc:sldMk cId="3672160256" sldId="269"/>
        </pc:sldMkLst>
        <pc:spChg chg="del">
          <ac:chgData name="Dongju kim" userId="a637c5ad9c8e7177" providerId="LiveId" clId="{6DB6E014-6B81-4E68-96BE-D915E248C1E1}" dt="2023-11-08T14:26:27.312" v="739" actId="478"/>
          <ac:spMkLst>
            <pc:docMk/>
            <pc:sldMk cId="3672160256" sldId="269"/>
            <ac:spMk id="2" creationId="{00000000-0000-0000-0000-000000000000}"/>
          </ac:spMkLst>
        </pc:spChg>
        <pc:spChg chg="add mod">
          <ac:chgData name="Dongju kim" userId="a637c5ad9c8e7177" providerId="LiveId" clId="{6DB6E014-6B81-4E68-96BE-D915E248C1E1}" dt="2023-11-08T14:26:27.730" v="740"/>
          <ac:spMkLst>
            <pc:docMk/>
            <pc:sldMk cId="3672160256" sldId="269"/>
            <ac:spMk id="4" creationId="{93FFC919-8978-6020-4E5A-45436D2337BC}"/>
          </ac:spMkLst>
        </pc:spChg>
        <pc:spChg chg="mod">
          <ac:chgData name="Dongju kim" userId="a637c5ad9c8e7177" providerId="LiveId" clId="{6DB6E014-6B81-4E68-96BE-D915E248C1E1}" dt="2023-11-08T14:07:26.443" v="283" actId="20577"/>
          <ac:spMkLst>
            <pc:docMk/>
            <pc:sldMk cId="3672160256" sldId="269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07:43.743" v="285" actId="14100"/>
          <ac:spMkLst>
            <pc:docMk/>
            <pc:sldMk cId="3672160256" sldId="269"/>
            <ac:spMk id="6" creationId="{ED848659-06BF-8B67-270B-549F3EE72F5B}"/>
          </ac:spMkLst>
        </pc:spChg>
        <pc:spChg chg="del mod">
          <ac:chgData name="Dongju kim" userId="a637c5ad9c8e7177" providerId="LiveId" clId="{6DB6E014-6B81-4E68-96BE-D915E248C1E1}" dt="2023-11-08T14:07:57.727" v="288" actId="478"/>
          <ac:spMkLst>
            <pc:docMk/>
            <pc:sldMk cId="3672160256" sldId="269"/>
            <ac:spMk id="9" creationId="{60D82301-7FDB-7CA1-FA00-26748BE0A2E3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083655517" sldId="270"/>
        </pc:sldMkLst>
      </pc:sldChg>
      <pc:sldChg chg="addSp delSp modSp add mod">
        <pc:chgData name="Dongju kim" userId="a637c5ad9c8e7177" providerId="LiveId" clId="{6DB6E014-6B81-4E68-96BE-D915E248C1E1}" dt="2023-11-08T14:26:31.723" v="742"/>
        <pc:sldMkLst>
          <pc:docMk/>
          <pc:sldMk cId="3927887670" sldId="270"/>
        </pc:sldMkLst>
        <pc:spChg chg="del">
          <ac:chgData name="Dongju kim" userId="a637c5ad9c8e7177" providerId="LiveId" clId="{6DB6E014-6B81-4E68-96BE-D915E248C1E1}" dt="2023-11-08T14:26:31.039" v="741" actId="478"/>
          <ac:spMkLst>
            <pc:docMk/>
            <pc:sldMk cId="3927887670" sldId="270"/>
            <ac:spMk id="2" creationId="{00000000-0000-0000-0000-000000000000}"/>
          </ac:spMkLst>
        </pc:spChg>
        <pc:spChg chg="add mod">
          <ac:chgData name="Dongju kim" userId="a637c5ad9c8e7177" providerId="LiveId" clId="{6DB6E014-6B81-4E68-96BE-D915E248C1E1}" dt="2023-11-08T14:08:40.766" v="297" actId="14100"/>
          <ac:spMkLst>
            <pc:docMk/>
            <pc:sldMk cId="3927887670" sldId="270"/>
            <ac:spMk id="4" creationId="{91A104F3-62F5-FBEF-78C7-138823D26957}"/>
          </ac:spMkLst>
        </pc:spChg>
        <pc:spChg chg="del">
          <ac:chgData name="Dongju kim" userId="a637c5ad9c8e7177" providerId="LiveId" clId="{6DB6E014-6B81-4E68-96BE-D915E248C1E1}" dt="2023-11-08T14:08:11.967" v="290" actId="478"/>
          <ac:spMkLst>
            <pc:docMk/>
            <pc:sldMk cId="3927887670" sldId="270"/>
            <ac:spMk id="6" creationId="{ED848659-06BF-8B67-270B-549F3EE72F5B}"/>
          </ac:spMkLst>
        </pc:spChg>
        <pc:spChg chg="add mod">
          <ac:chgData name="Dongju kim" userId="a637c5ad9c8e7177" providerId="LiveId" clId="{6DB6E014-6B81-4E68-96BE-D915E248C1E1}" dt="2023-11-08T14:26:31.723" v="742"/>
          <ac:spMkLst>
            <pc:docMk/>
            <pc:sldMk cId="3927887670" sldId="270"/>
            <ac:spMk id="7" creationId="{DA61D540-B4A1-E91F-5895-177524A36226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603576058" sldId="271"/>
        </pc:sldMkLst>
      </pc:sldChg>
      <pc:sldChg chg="addSp modSp add mod">
        <pc:chgData name="Dongju kim" userId="a637c5ad9c8e7177" providerId="LiveId" clId="{6DB6E014-6B81-4E68-96BE-D915E248C1E1}" dt="2023-11-08T14:26:38.109" v="745" actId="14100"/>
        <pc:sldMkLst>
          <pc:docMk/>
          <pc:sldMk cId="1483994118" sldId="271"/>
        </pc:sldMkLst>
        <pc:spChg chg="mod">
          <ac:chgData name="Dongju kim" userId="a637c5ad9c8e7177" providerId="LiveId" clId="{6DB6E014-6B81-4E68-96BE-D915E248C1E1}" dt="2023-11-08T14:26:38.109" v="745" actId="14100"/>
          <ac:spMkLst>
            <pc:docMk/>
            <pc:sldMk cId="1483994118" sldId="271"/>
            <ac:spMk id="2" creationId="{00000000-0000-0000-0000-000000000000}"/>
          </ac:spMkLst>
        </pc:spChg>
        <pc:spChg chg="add mod">
          <ac:chgData name="Dongju kim" userId="a637c5ad9c8e7177" providerId="LiveId" clId="{6DB6E014-6B81-4E68-96BE-D915E248C1E1}" dt="2023-11-08T14:11:06.998" v="348" actId="14100"/>
          <ac:spMkLst>
            <pc:docMk/>
            <pc:sldMk cId="1483994118" sldId="271"/>
            <ac:spMk id="4" creationId="{1F3C2164-E326-394E-839F-CD4E8BCE2702}"/>
          </ac:spMkLst>
        </pc:spChg>
        <pc:spChg chg="mod">
          <ac:chgData name="Dongju kim" userId="a637c5ad9c8e7177" providerId="LiveId" clId="{6DB6E014-6B81-4E68-96BE-D915E248C1E1}" dt="2023-11-08T14:09:17.386" v="315" actId="20577"/>
          <ac:spMkLst>
            <pc:docMk/>
            <pc:sldMk cId="1483994118" sldId="271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10:02.399" v="324" actId="14100"/>
          <ac:spMkLst>
            <pc:docMk/>
            <pc:sldMk cId="1483994118" sldId="271"/>
            <ac:spMk id="6" creationId="{ED848659-06BF-8B67-270B-549F3EE72F5B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1914576898" sldId="272"/>
        </pc:sldMkLst>
      </pc:sldChg>
      <pc:sldChg chg="addSp delSp modSp add mod">
        <pc:chgData name="Dongju kim" userId="a637c5ad9c8e7177" providerId="LiveId" clId="{6DB6E014-6B81-4E68-96BE-D915E248C1E1}" dt="2023-11-08T14:26:42.130" v="747"/>
        <pc:sldMkLst>
          <pc:docMk/>
          <pc:sldMk cId="3522751382" sldId="272"/>
        </pc:sldMkLst>
        <pc:spChg chg="del">
          <ac:chgData name="Dongju kim" userId="a637c5ad9c8e7177" providerId="LiveId" clId="{6DB6E014-6B81-4E68-96BE-D915E248C1E1}" dt="2023-11-08T14:26:41.696" v="746" actId="478"/>
          <ac:spMkLst>
            <pc:docMk/>
            <pc:sldMk cId="3522751382" sldId="272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15:10.854" v="507"/>
          <ac:spMkLst>
            <pc:docMk/>
            <pc:sldMk cId="3522751382" sldId="272"/>
            <ac:spMk id="4" creationId="{1F3C2164-E326-394E-839F-CD4E8BCE2702}"/>
          </ac:spMkLst>
        </pc:spChg>
        <pc:spChg chg="mod">
          <ac:chgData name="Dongju kim" userId="a637c5ad9c8e7177" providerId="LiveId" clId="{6DB6E014-6B81-4E68-96BE-D915E248C1E1}" dt="2023-11-08T14:10:44.682" v="342" actId="20577"/>
          <ac:spMkLst>
            <pc:docMk/>
            <pc:sldMk cId="3522751382" sldId="272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15:23.039" v="509" actId="6549"/>
          <ac:spMkLst>
            <pc:docMk/>
            <pc:sldMk cId="3522751382" sldId="272"/>
            <ac:spMk id="6" creationId="{ED848659-06BF-8B67-270B-549F3EE72F5B}"/>
          </ac:spMkLst>
        </pc:spChg>
        <pc:spChg chg="add mod">
          <ac:chgData name="Dongju kim" userId="a637c5ad9c8e7177" providerId="LiveId" clId="{6DB6E014-6B81-4E68-96BE-D915E248C1E1}" dt="2023-11-08T14:26:42.130" v="747"/>
          <ac:spMkLst>
            <pc:docMk/>
            <pc:sldMk cId="3522751382" sldId="272"/>
            <ac:spMk id="7" creationId="{6B27A1B0-6AE0-BD73-D9BD-C32B7AD432EE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733049370" sldId="273"/>
        </pc:sldMkLst>
      </pc:sldChg>
      <pc:sldChg chg="addSp delSp modSp add mod">
        <pc:chgData name="Dongju kim" userId="a637c5ad9c8e7177" providerId="LiveId" clId="{6DB6E014-6B81-4E68-96BE-D915E248C1E1}" dt="2023-11-08T14:26:45.195" v="749"/>
        <pc:sldMkLst>
          <pc:docMk/>
          <pc:sldMk cId="1742750260" sldId="273"/>
        </pc:sldMkLst>
        <pc:spChg chg="del">
          <ac:chgData name="Dongju kim" userId="a637c5ad9c8e7177" providerId="LiveId" clId="{6DB6E014-6B81-4E68-96BE-D915E248C1E1}" dt="2023-11-08T14:26:44.856" v="748" actId="478"/>
          <ac:spMkLst>
            <pc:docMk/>
            <pc:sldMk cId="1742750260" sldId="273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16:18.998" v="585"/>
          <ac:spMkLst>
            <pc:docMk/>
            <pc:sldMk cId="1742750260" sldId="273"/>
            <ac:spMk id="4" creationId="{1F3C2164-E326-394E-839F-CD4E8BCE2702}"/>
          </ac:spMkLst>
        </pc:spChg>
        <pc:spChg chg="mod">
          <ac:chgData name="Dongju kim" userId="a637c5ad9c8e7177" providerId="LiveId" clId="{6DB6E014-6B81-4E68-96BE-D915E248C1E1}" dt="2023-11-08T14:15:46.729" v="584" actId="20577"/>
          <ac:spMkLst>
            <pc:docMk/>
            <pc:sldMk cId="1742750260" sldId="273"/>
            <ac:spMk id="6" creationId="{ED848659-06BF-8B67-270B-549F3EE72F5B}"/>
          </ac:spMkLst>
        </pc:spChg>
        <pc:spChg chg="add mod">
          <ac:chgData name="Dongju kim" userId="a637c5ad9c8e7177" providerId="LiveId" clId="{6DB6E014-6B81-4E68-96BE-D915E248C1E1}" dt="2023-11-08T14:26:45.195" v="749"/>
          <ac:spMkLst>
            <pc:docMk/>
            <pc:sldMk cId="1742750260" sldId="273"/>
            <ac:spMk id="7" creationId="{223AD5EF-16CD-42AF-DFE0-ACE63263693C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426288221" sldId="274"/>
        </pc:sldMkLst>
      </pc:sldChg>
      <pc:sldChg chg="addSp delSp modSp add mod">
        <pc:chgData name="Dongju kim" userId="a637c5ad9c8e7177" providerId="LiveId" clId="{6DB6E014-6B81-4E68-96BE-D915E248C1E1}" dt="2023-11-08T14:26:48.306" v="751"/>
        <pc:sldMkLst>
          <pc:docMk/>
          <pc:sldMk cId="2116105558" sldId="274"/>
        </pc:sldMkLst>
        <pc:spChg chg="del">
          <ac:chgData name="Dongju kim" userId="a637c5ad9c8e7177" providerId="LiveId" clId="{6DB6E014-6B81-4E68-96BE-D915E248C1E1}" dt="2023-11-08T14:26:47.975" v="750" actId="478"/>
          <ac:spMkLst>
            <pc:docMk/>
            <pc:sldMk cId="2116105558" sldId="274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16:44.197" v="588"/>
          <ac:spMkLst>
            <pc:docMk/>
            <pc:sldMk cId="2116105558" sldId="274"/>
            <ac:spMk id="4" creationId="{1F3C2164-E326-394E-839F-CD4E8BCE2702}"/>
          </ac:spMkLst>
        </pc:spChg>
        <pc:spChg chg="mod">
          <ac:chgData name="Dongju kim" userId="a637c5ad9c8e7177" providerId="LiveId" clId="{6DB6E014-6B81-4E68-96BE-D915E248C1E1}" dt="2023-11-08T14:16:27.755" v="587" actId="20577"/>
          <ac:spMkLst>
            <pc:docMk/>
            <pc:sldMk cId="2116105558" sldId="274"/>
            <ac:spMk id="6" creationId="{ED848659-06BF-8B67-270B-549F3EE72F5B}"/>
          </ac:spMkLst>
        </pc:spChg>
        <pc:spChg chg="add mod">
          <ac:chgData name="Dongju kim" userId="a637c5ad9c8e7177" providerId="LiveId" clId="{6DB6E014-6B81-4E68-96BE-D915E248C1E1}" dt="2023-11-08T14:26:48.306" v="751"/>
          <ac:spMkLst>
            <pc:docMk/>
            <pc:sldMk cId="2116105558" sldId="274"/>
            <ac:spMk id="7" creationId="{77819E1F-C265-DE16-C608-F9240A2AAD2B}"/>
          </ac:spMkLst>
        </pc:spChg>
      </pc:sldChg>
      <pc:sldChg chg="modSp add mod">
        <pc:chgData name="Dongju kim" userId="a637c5ad9c8e7177" providerId="LiveId" clId="{6DB6E014-6B81-4E68-96BE-D915E248C1E1}" dt="2023-11-08T14:20:17.687" v="649" actId="1036"/>
        <pc:sldMkLst>
          <pc:docMk/>
          <pc:sldMk cId="4106333819" sldId="275"/>
        </pc:sldMkLst>
        <pc:spChg chg="mod">
          <ac:chgData name="Dongju kim" userId="a637c5ad9c8e7177" providerId="LiveId" clId="{6DB6E014-6B81-4E68-96BE-D915E248C1E1}" dt="2023-11-08T14:17:34.427" v="592" actId="14100"/>
          <ac:spMkLst>
            <pc:docMk/>
            <pc:sldMk cId="4106333819" sldId="275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18:04.191" v="604" actId="20577"/>
          <ac:spMkLst>
            <pc:docMk/>
            <pc:sldMk cId="4106333819" sldId="275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20:17.687" v="649" actId="1036"/>
          <ac:spMkLst>
            <pc:docMk/>
            <pc:sldMk cId="4106333819" sldId="275"/>
            <ac:spMk id="9" creationId="{60D82301-7FDB-7CA1-FA00-26748BE0A2E3}"/>
          </ac:spMkLst>
        </pc:spChg>
      </pc:sldChg>
      <pc:sldChg chg="modSp add mod">
        <pc:chgData name="Dongju kim" userId="a637c5ad9c8e7177" providerId="LiveId" clId="{6DB6E014-6B81-4E68-96BE-D915E248C1E1}" dt="2023-11-08T14:21:26.368" v="688" actId="1076"/>
        <pc:sldMkLst>
          <pc:docMk/>
          <pc:sldMk cId="3882660362" sldId="276"/>
        </pc:sldMkLst>
        <pc:spChg chg="mod">
          <ac:chgData name="Dongju kim" userId="a637c5ad9c8e7177" providerId="LiveId" clId="{6DB6E014-6B81-4E68-96BE-D915E248C1E1}" dt="2023-11-08T14:20:37.913" v="662" actId="20577"/>
          <ac:spMkLst>
            <pc:docMk/>
            <pc:sldMk cId="3882660362" sldId="276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20:52.055" v="666" actId="20577"/>
          <ac:spMkLst>
            <pc:docMk/>
            <pc:sldMk cId="3882660362" sldId="276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21:26.368" v="688" actId="1076"/>
          <ac:spMkLst>
            <pc:docMk/>
            <pc:sldMk cId="3882660362" sldId="276"/>
            <ac:spMk id="9" creationId="{60D82301-7FDB-7CA1-FA00-26748BE0A2E3}"/>
          </ac:spMkLst>
        </pc:spChg>
      </pc:sldChg>
      <pc:sldChg chg="modSp add mod">
        <pc:chgData name="Dongju kim" userId="a637c5ad9c8e7177" providerId="LiveId" clId="{6DB6E014-6B81-4E68-96BE-D915E248C1E1}" dt="2023-11-08T14:22:45.662" v="717" actId="14100"/>
        <pc:sldMkLst>
          <pc:docMk/>
          <pc:sldMk cId="1341476006" sldId="277"/>
        </pc:sldMkLst>
        <pc:spChg chg="mod">
          <ac:chgData name="Dongju kim" userId="a637c5ad9c8e7177" providerId="LiveId" clId="{6DB6E014-6B81-4E68-96BE-D915E248C1E1}" dt="2023-11-08T14:21:57.169" v="692" actId="14100"/>
          <ac:spMkLst>
            <pc:docMk/>
            <pc:sldMk cId="1341476006" sldId="277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22:18.558" v="708" actId="20577"/>
          <ac:spMkLst>
            <pc:docMk/>
            <pc:sldMk cId="1341476006" sldId="277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22:09.647" v="697" actId="6549"/>
          <ac:spMkLst>
            <pc:docMk/>
            <pc:sldMk cId="1341476006" sldId="277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22:45.662" v="717" actId="14100"/>
          <ac:spMkLst>
            <pc:docMk/>
            <pc:sldMk cId="1341476006" sldId="277"/>
            <ac:spMk id="9" creationId="{60D82301-7FDB-7CA1-FA00-26748BE0A2E3}"/>
          </ac:spMkLst>
        </pc:spChg>
      </pc:sldChg>
      <pc:sldChg chg="modSp add mod">
        <pc:chgData name="Dongju kim" userId="a637c5ad9c8e7177" providerId="LiveId" clId="{6DB6E014-6B81-4E68-96BE-D915E248C1E1}" dt="2023-11-08T14:23:25.831" v="725" actId="6549"/>
        <pc:sldMkLst>
          <pc:docMk/>
          <pc:sldMk cId="2817408681" sldId="278"/>
        </pc:sldMkLst>
        <pc:spChg chg="mod">
          <ac:chgData name="Dongju kim" userId="a637c5ad9c8e7177" providerId="LiveId" clId="{6DB6E014-6B81-4E68-96BE-D915E248C1E1}" dt="2023-11-08T14:22:59.629" v="719"/>
          <ac:spMkLst>
            <pc:docMk/>
            <pc:sldMk cId="2817408681" sldId="278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23:25.831" v="725" actId="6549"/>
          <ac:spMkLst>
            <pc:docMk/>
            <pc:sldMk cId="2817408681" sldId="278"/>
            <ac:spMk id="9" creationId="{60D82301-7FDB-7CA1-FA00-26748BE0A2E3}"/>
          </ac:spMkLst>
        </pc:spChg>
      </pc:sldChg>
    </pc:docChg>
  </pc:docChgLst>
  <pc:docChgLst>
    <pc:chgData name="Dongju kim" userId="a637c5ad9c8e7177" providerId="LiveId" clId="{F98206C0-E6F4-4BBE-AA95-E90A4674B482}"/>
    <pc:docChg chg="undo custSel addSld delSld modSld sldOrd">
      <pc:chgData name="Dongju kim" userId="a637c5ad9c8e7177" providerId="LiveId" clId="{F98206C0-E6F4-4BBE-AA95-E90A4674B482}" dt="2023-11-17T13:28:52.695" v="246" actId="6549"/>
      <pc:docMkLst>
        <pc:docMk/>
      </pc:docMkLst>
      <pc:sldChg chg="modSp mod">
        <pc:chgData name="Dongju kim" userId="a637c5ad9c8e7177" providerId="LiveId" clId="{F98206C0-E6F4-4BBE-AA95-E90A4674B482}" dt="2023-11-17T09:07:22.913" v="2" actId="14100"/>
        <pc:sldMkLst>
          <pc:docMk/>
          <pc:sldMk cId="3779494914" sldId="257"/>
        </pc:sldMkLst>
        <pc:spChg chg="mod">
          <ac:chgData name="Dongju kim" userId="a637c5ad9c8e7177" providerId="LiveId" clId="{F98206C0-E6F4-4BBE-AA95-E90A4674B482}" dt="2023-11-17T09:07:22.913" v="2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F98206C0-E6F4-4BBE-AA95-E90A4674B482}" dt="2023-11-17T09:06:58.024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F98206C0-E6F4-4BBE-AA95-E90A4674B482}" dt="2023-11-17T09:07:20.275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F98206C0-E6F4-4BBE-AA95-E90A4674B482}" dt="2023-11-17T09:08:11.054" v="3"/>
        <pc:sldMkLst>
          <pc:docMk/>
          <pc:sldMk cId="2795672102" sldId="260"/>
        </pc:sldMkLst>
        <pc:spChg chg="mod">
          <ac:chgData name="Dongju kim" userId="a637c5ad9c8e7177" providerId="LiveId" clId="{F98206C0-E6F4-4BBE-AA95-E90A4674B482}" dt="2023-11-17T09:08:11.054" v="3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F98206C0-E6F4-4BBE-AA95-E90A4674B482}" dt="2023-11-17T09:19:23.456" v="70" actId="1076"/>
        <pc:sldMkLst>
          <pc:docMk/>
          <pc:sldMk cId="1649304283" sldId="262"/>
        </pc:sldMkLst>
        <pc:spChg chg="mod">
          <ac:chgData name="Dongju kim" userId="a637c5ad9c8e7177" providerId="LiveId" clId="{F98206C0-E6F4-4BBE-AA95-E90A4674B482}" dt="2023-11-17T09:08:15.613" v="4"/>
          <ac:spMkLst>
            <pc:docMk/>
            <pc:sldMk cId="1649304283" sldId="262"/>
            <ac:spMk id="3" creationId="{00000000-0000-0000-0000-000000000000}"/>
          </ac:spMkLst>
        </pc:spChg>
        <pc:spChg chg="mod">
          <ac:chgData name="Dongju kim" userId="a637c5ad9c8e7177" providerId="LiveId" clId="{F98206C0-E6F4-4BBE-AA95-E90A4674B482}" dt="2023-11-17T09:19:08.728" v="66" actId="20577"/>
          <ac:spMkLst>
            <pc:docMk/>
            <pc:sldMk cId="1649304283" sldId="262"/>
            <ac:spMk id="4" creationId="{D7FACFDD-63BE-9604-ECE2-5DB526F7BA15}"/>
          </ac:spMkLst>
        </pc:spChg>
        <pc:spChg chg="add mod">
          <ac:chgData name="Dongju kim" userId="a637c5ad9c8e7177" providerId="LiveId" clId="{F98206C0-E6F4-4BBE-AA95-E90A4674B482}" dt="2023-11-17T09:19:23.456" v="70" actId="1076"/>
          <ac:spMkLst>
            <pc:docMk/>
            <pc:sldMk cId="1649304283" sldId="262"/>
            <ac:spMk id="6" creationId="{C0A07FC7-D39F-316F-42DA-1AE640537C2D}"/>
          </ac:spMkLst>
        </pc:spChg>
        <pc:picChg chg="del">
          <ac:chgData name="Dongju kim" userId="a637c5ad9c8e7177" providerId="LiveId" clId="{F98206C0-E6F4-4BBE-AA95-E90A4674B482}" dt="2023-11-17T09:08:26.931" v="5" actId="478"/>
          <ac:picMkLst>
            <pc:docMk/>
            <pc:sldMk cId="1649304283" sldId="262"/>
            <ac:picMk id="10" creationId="{2442B325-C82B-BD7E-F439-AB66A08EE156}"/>
          </ac:picMkLst>
        </pc:pic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1320151352" sldId="263"/>
        </pc:sldMkLst>
      </pc:sldChg>
      <pc:sldChg chg="modSp add mod ord">
        <pc:chgData name="Dongju kim" userId="a637c5ad9c8e7177" providerId="LiveId" clId="{F98206C0-E6F4-4BBE-AA95-E90A4674B482}" dt="2023-11-17T13:06:03.320" v="103"/>
        <pc:sldMkLst>
          <pc:docMk/>
          <pc:sldMk cId="3104359177" sldId="263"/>
        </pc:sldMkLst>
        <pc:spChg chg="mod">
          <ac:chgData name="Dongju kim" userId="a637c5ad9c8e7177" providerId="LiveId" clId="{F98206C0-E6F4-4BBE-AA95-E90A4674B482}" dt="2023-11-17T13:00:44.306" v="78" actId="14100"/>
          <ac:spMkLst>
            <pc:docMk/>
            <pc:sldMk cId="3104359177" sldId="263"/>
            <ac:spMk id="4" creationId="{D7FACFDD-63BE-9604-ECE2-5DB526F7BA15}"/>
          </ac:spMkLst>
        </pc:spChg>
        <pc:spChg chg="mod">
          <ac:chgData name="Dongju kim" userId="a637c5ad9c8e7177" providerId="LiveId" clId="{F98206C0-E6F4-4BBE-AA95-E90A4674B482}" dt="2023-11-17T13:00:11.592" v="72"/>
          <ac:spMkLst>
            <pc:docMk/>
            <pc:sldMk cId="3104359177" sldId="263"/>
            <ac:spMk id="5" creationId="{37EB967D-0487-02BA-F96D-5327239CCA39}"/>
          </ac:spMkLst>
        </pc:spChg>
        <pc:spChg chg="mod">
          <ac:chgData name="Dongju kim" userId="a637c5ad9c8e7177" providerId="LiveId" clId="{F98206C0-E6F4-4BBE-AA95-E90A4674B482}" dt="2023-11-17T13:01:26.931" v="94" actId="14100"/>
          <ac:spMkLst>
            <pc:docMk/>
            <pc:sldMk cId="3104359177" sldId="263"/>
            <ac:spMk id="6" creationId="{C0A07FC7-D39F-316F-42DA-1AE640537C2D}"/>
          </ac:spMkLst>
        </pc:spChg>
      </pc:sldChg>
      <pc:sldChg chg="modSp add mod ord">
        <pc:chgData name="Dongju kim" userId="a637c5ad9c8e7177" providerId="LiveId" clId="{F98206C0-E6F4-4BBE-AA95-E90A4674B482}" dt="2023-11-17T13:06:09.038" v="104" actId="14100"/>
        <pc:sldMkLst>
          <pc:docMk/>
          <pc:sldMk cId="1740840432" sldId="264"/>
        </pc:sldMkLst>
        <pc:spChg chg="mod">
          <ac:chgData name="Dongju kim" userId="a637c5ad9c8e7177" providerId="LiveId" clId="{F98206C0-E6F4-4BBE-AA95-E90A4674B482}" dt="2023-11-17T13:06:09.038" v="104" actId="14100"/>
          <ac:spMkLst>
            <pc:docMk/>
            <pc:sldMk cId="1740840432" sldId="264"/>
            <ac:spMk id="4" creationId="{D7FACFDD-63BE-9604-ECE2-5DB526F7BA15}"/>
          </ac:spMkLst>
        </pc:spChg>
        <pc:spChg chg="mod">
          <ac:chgData name="Dongju kim" userId="a637c5ad9c8e7177" providerId="LiveId" clId="{F98206C0-E6F4-4BBE-AA95-E90A4674B482}" dt="2023-11-17T13:05:51.547" v="99" actId="207"/>
          <ac:spMkLst>
            <pc:docMk/>
            <pc:sldMk cId="1740840432" sldId="264"/>
            <ac:spMk id="6" creationId="{C0A07FC7-D39F-316F-42DA-1AE640537C2D}"/>
          </ac:spMkLst>
        </pc:sp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2473005511" sldId="264"/>
        </pc:sldMkLst>
      </pc:sldChg>
      <pc:sldChg chg="modSp add mod">
        <pc:chgData name="Dongju kim" userId="a637c5ad9c8e7177" providerId="LiveId" clId="{F98206C0-E6F4-4BBE-AA95-E90A4674B482}" dt="2023-11-17T13:12:54.120" v="142" actId="2711"/>
        <pc:sldMkLst>
          <pc:docMk/>
          <pc:sldMk cId="1412999696" sldId="265"/>
        </pc:sldMkLst>
        <pc:spChg chg="mod">
          <ac:chgData name="Dongju kim" userId="a637c5ad9c8e7177" providerId="LiveId" clId="{F98206C0-E6F4-4BBE-AA95-E90A4674B482}" dt="2023-11-17T13:12:54.120" v="142" actId="2711"/>
          <ac:spMkLst>
            <pc:docMk/>
            <pc:sldMk cId="1412999696" sldId="265"/>
            <ac:spMk id="4" creationId="{D7FACFDD-63BE-9604-ECE2-5DB526F7BA15}"/>
          </ac:spMkLst>
        </pc:spChg>
        <pc:spChg chg="mod">
          <ac:chgData name="Dongju kim" userId="a637c5ad9c8e7177" providerId="LiveId" clId="{F98206C0-E6F4-4BBE-AA95-E90A4674B482}" dt="2023-11-17T13:10:09.327" v="122" actId="14100"/>
          <ac:spMkLst>
            <pc:docMk/>
            <pc:sldMk cId="1412999696" sldId="265"/>
            <ac:spMk id="6" creationId="{C0A07FC7-D39F-316F-42DA-1AE640537C2D}"/>
          </ac:spMkLst>
        </pc:sp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3942292745" sldId="265"/>
        </pc:sldMkLst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1436656760" sldId="266"/>
        </pc:sldMkLst>
      </pc:sldChg>
      <pc:sldChg chg="addSp delSp modSp add mod">
        <pc:chgData name="Dongju kim" userId="a637c5ad9c8e7177" providerId="LiveId" clId="{F98206C0-E6F4-4BBE-AA95-E90A4674B482}" dt="2023-11-17T13:15:00.087" v="185" actId="20577"/>
        <pc:sldMkLst>
          <pc:docMk/>
          <pc:sldMk cId="3681267843" sldId="266"/>
        </pc:sldMkLst>
        <pc:spChg chg="mod">
          <ac:chgData name="Dongju kim" userId="a637c5ad9c8e7177" providerId="LiveId" clId="{F98206C0-E6F4-4BBE-AA95-E90A4674B482}" dt="2023-11-17T13:15:00.087" v="185" actId="20577"/>
          <ac:spMkLst>
            <pc:docMk/>
            <pc:sldMk cId="3681267843" sldId="266"/>
            <ac:spMk id="2" creationId="{00000000-0000-0000-0000-000000000000}"/>
          </ac:spMkLst>
        </pc:spChg>
        <pc:spChg chg="mod">
          <ac:chgData name="Dongju kim" userId="a637c5ad9c8e7177" providerId="LiveId" clId="{F98206C0-E6F4-4BBE-AA95-E90A4674B482}" dt="2023-11-17T13:13:05.880" v="143" actId="2711"/>
          <ac:spMkLst>
            <pc:docMk/>
            <pc:sldMk cId="3681267843" sldId="266"/>
            <ac:spMk id="4" creationId="{D7FACFDD-63BE-9604-ECE2-5DB526F7BA15}"/>
          </ac:spMkLst>
        </pc:spChg>
        <pc:spChg chg="del">
          <ac:chgData name="Dongju kim" userId="a637c5ad9c8e7177" providerId="LiveId" clId="{F98206C0-E6F4-4BBE-AA95-E90A4674B482}" dt="2023-11-17T13:10:52.255" v="131" actId="478"/>
          <ac:spMkLst>
            <pc:docMk/>
            <pc:sldMk cId="3681267843" sldId="266"/>
            <ac:spMk id="6" creationId="{C0A07FC7-D39F-316F-42DA-1AE640537C2D}"/>
          </ac:spMkLst>
        </pc:spChg>
        <pc:picChg chg="add mod">
          <ac:chgData name="Dongju kim" userId="a637c5ad9c8e7177" providerId="LiveId" clId="{F98206C0-E6F4-4BBE-AA95-E90A4674B482}" dt="2023-11-17T13:12:00.838" v="136" actId="14100"/>
          <ac:picMkLst>
            <pc:docMk/>
            <pc:sldMk cId="3681267843" sldId="266"/>
            <ac:picMk id="1026" creationId="{CCA7696E-9C0D-29FE-E0C7-012E464BF289}"/>
          </ac:picMkLst>
        </pc:pic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597438623" sldId="267"/>
        </pc:sldMkLst>
      </pc:sldChg>
      <pc:sldChg chg="addSp delSp modSp add mod">
        <pc:chgData name="Dongju kim" userId="a637c5ad9c8e7177" providerId="LiveId" clId="{F98206C0-E6F4-4BBE-AA95-E90A4674B482}" dt="2023-11-17T13:27:03.239" v="212" actId="20577"/>
        <pc:sldMkLst>
          <pc:docMk/>
          <pc:sldMk cId="3258135718" sldId="267"/>
        </pc:sldMkLst>
        <pc:spChg chg="mod">
          <ac:chgData name="Dongju kim" userId="a637c5ad9c8e7177" providerId="LiveId" clId="{F98206C0-E6F4-4BBE-AA95-E90A4674B482}" dt="2023-11-17T13:14:55.855" v="183" actId="20577"/>
          <ac:spMkLst>
            <pc:docMk/>
            <pc:sldMk cId="3258135718" sldId="267"/>
            <ac:spMk id="2" creationId="{00000000-0000-0000-0000-000000000000}"/>
          </ac:spMkLst>
        </pc:spChg>
        <pc:spChg chg="mod">
          <ac:chgData name="Dongju kim" userId="a637c5ad9c8e7177" providerId="LiveId" clId="{F98206C0-E6F4-4BBE-AA95-E90A4674B482}" dt="2023-11-17T13:13:46.497" v="154" actId="1076"/>
          <ac:spMkLst>
            <pc:docMk/>
            <pc:sldMk cId="3258135718" sldId="267"/>
            <ac:spMk id="4" creationId="{D7FACFDD-63BE-9604-ECE2-5DB526F7BA15}"/>
          </ac:spMkLst>
        </pc:spChg>
        <pc:spChg chg="mod">
          <ac:chgData name="Dongju kim" userId="a637c5ad9c8e7177" providerId="LiveId" clId="{F98206C0-E6F4-4BBE-AA95-E90A4674B482}" dt="2023-11-17T13:12:35.652" v="138"/>
          <ac:spMkLst>
            <pc:docMk/>
            <pc:sldMk cId="3258135718" sldId="267"/>
            <ac:spMk id="5" creationId="{37EB967D-0487-02BA-F96D-5327239CCA39}"/>
          </ac:spMkLst>
        </pc:spChg>
        <pc:spChg chg="add mod">
          <ac:chgData name="Dongju kim" userId="a637c5ad9c8e7177" providerId="LiveId" clId="{F98206C0-E6F4-4BBE-AA95-E90A4674B482}" dt="2023-11-17T13:27:03.239" v="212" actId="20577"/>
          <ac:spMkLst>
            <pc:docMk/>
            <pc:sldMk cId="3258135718" sldId="267"/>
            <ac:spMk id="6" creationId="{691F77ED-406A-A8D3-4F89-928858C95EE6}"/>
          </ac:spMkLst>
        </pc:spChg>
        <pc:picChg chg="del">
          <ac:chgData name="Dongju kim" userId="a637c5ad9c8e7177" providerId="LiveId" clId="{F98206C0-E6F4-4BBE-AA95-E90A4674B482}" dt="2023-11-17T13:13:13.008" v="145" actId="478"/>
          <ac:picMkLst>
            <pc:docMk/>
            <pc:sldMk cId="3258135718" sldId="267"/>
            <ac:picMk id="1026" creationId="{CCA7696E-9C0D-29FE-E0C7-012E464BF289}"/>
          </ac:picMkLst>
        </pc:pic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631009182" sldId="268"/>
        </pc:sldMkLst>
      </pc:sldChg>
      <pc:sldChg chg="addSp delSp modSp add mod">
        <pc:chgData name="Dongju kim" userId="a637c5ad9c8e7177" providerId="LiveId" clId="{F98206C0-E6F4-4BBE-AA95-E90A4674B482}" dt="2023-11-17T13:28:52.695" v="246" actId="6549"/>
        <pc:sldMkLst>
          <pc:docMk/>
          <pc:sldMk cId="934067258" sldId="268"/>
        </pc:sldMkLst>
        <pc:spChg chg="mod">
          <ac:chgData name="Dongju kim" userId="a637c5ad9c8e7177" providerId="LiveId" clId="{F98206C0-E6F4-4BBE-AA95-E90A4674B482}" dt="2023-11-17T13:15:08.759" v="186" actId="20577"/>
          <ac:spMkLst>
            <pc:docMk/>
            <pc:sldMk cId="934067258" sldId="268"/>
            <ac:spMk id="2" creationId="{00000000-0000-0000-0000-000000000000}"/>
          </ac:spMkLst>
        </pc:spChg>
        <pc:spChg chg="mod">
          <ac:chgData name="Dongju kim" userId="a637c5ad9c8e7177" providerId="LiveId" clId="{F98206C0-E6F4-4BBE-AA95-E90A4674B482}" dt="2023-11-17T13:14:20.984" v="178" actId="14100"/>
          <ac:spMkLst>
            <pc:docMk/>
            <pc:sldMk cId="934067258" sldId="268"/>
            <ac:spMk id="4" creationId="{D7FACFDD-63BE-9604-ECE2-5DB526F7BA15}"/>
          </ac:spMkLst>
        </pc:spChg>
        <pc:spChg chg="del mod">
          <ac:chgData name="Dongju kim" userId="a637c5ad9c8e7177" providerId="LiveId" clId="{F98206C0-E6F4-4BBE-AA95-E90A4674B482}" dt="2023-11-17T13:27:55.886" v="213" actId="478"/>
          <ac:spMkLst>
            <pc:docMk/>
            <pc:sldMk cId="934067258" sldId="268"/>
            <ac:spMk id="6" creationId="{691F77ED-406A-A8D3-4F89-928858C95EE6}"/>
          </ac:spMkLst>
        </pc:spChg>
        <pc:spChg chg="add mod">
          <ac:chgData name="Dongju kim" userId="a637c5ad9c8e7177" providerId="LiveId" clId="{F98206C0-E6F4-4BBE-AA95-E90A4674B482}" dt="2023-11-17T13:28:52.695" v="246" actId="6549"/>
          <ac:spMkLst>
            <pc:docMk/>
            <pc:sldMk cId="934067258" sldId="268"/>
            <ac:spMk id="7" creationId="{01F10872-04EB-9B5E-A2D9-1ACCAB8F75FB}"/>
          </ac:spMkLst>
        </pc:sp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1028054445" sldId="269"/>
        </pc:sldMkLst>
      </pc:sldChg>
    </pc:docChg>
  </pc:docChgLst>
  <pc:docChgLst>
    <pc:chgData name="Dongju kim" userId="a637c5ad9c8e7177" providerId="LiveId" clId="{D7A8604F-5CFB-4FA0-A4E4-07F6B52F1B84}"/>
    <pc:docChg chg="undo custSel addSld delSld modSld">
      <pc:chgData name="Dongju kim" userId="a637c5ad9c8e7177" providerId="LiveId" clId="{D7A8604F-5CFB-4FA0-A4E4-07F6B52F1B84}" dt="2023-11-05T05:00:28.034" v="1843" actId="47"/>
      <pc:docMkLst>
        <pc:docMk/>
      </pc:docMkLst>
      <pc:sldChg chg="modSp mod">
        <pc:chgData name="Dongju kim" userId="a637c5ad9c8e7177" providerId="LiveId" clId="{D7A8604F-5CFB-4FA0-A4E4-07F6B52F1B84}" dt="2023-11-05T03:49:24.936" v="3" actId="20577"/>
        <pc:sldMkLst>
          <pc:docMk/>
          <pc:sldMk cId="3793850706" sldId="256"/>
        </pc:sldMkLst>
        <pc:spChg chg="mod">
          <ac:chgData name="Dongju kim" userId="a637c5ad9c8e7177" providerId="LiveId" clId="{D7A8604F-5CFB-4FA0-A4E4-07F6B52F1B84}" dt="2023-11-05T03:49:24.936" v="3" actId="20577"/>
          <ac:spMkLst>
            <pc:docMk/>
            <pc:sldMk cId="3793850706" sldId="256"/>
            <ac:spMk id="4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57:32.271" v="1739"/>
        <pc:sldMkLst>
          <pc:docMk/>
          <pc:sldMk cId="3779494914" sldId="257"/>
        </pc:sldMkLst>
        <pc:spChg chg="mod">
          <ac:chgData name="Dongju kim" userId="a637c5ad9c8e7177" providerId="LiveId" clId="{D7A8604F-5CFB-4FA0-A4E4-07F6B52F1B84}" dt="2023-11-05T03:58:54.108" v="45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4:30.427" v="202"/>
          <ac:spMkLst>
            <pc:docMk/>
            <pc:sldMk cId="3779494914" sldId="257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0:22.816" v="135" actId="20577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D7A8604F-5CFB-4FA0-A4E4-07F6B52F1B84}" dt="2023-11-05T04:00:02.245" v="91" actId="14100"/>
          <ac:spMkLst>
            <pc:docMk/>
            <pc:sldMk cId="3779494914" sldId="257"/>
            <ac:spMk id="5" creationId="{5CFA7A59-3CC7-5826-FAB0-5807984D9D4A}"/>
          </ac:spMkLst>
        </pc:spChg>
        <pc:spChg chg="add del mod">
          <ac:chgData name="Dongju kim" userId="a637c5ad9c8e7177" providerId="LiveId" clId="{D7A8604F-5CFB-4FA0-A4E4-07F6B52F1B84}" dt="2023-11-05T04:56:36.571" v="1649" actId="478"/>
          <ac:spMkLst>
            <pc:docMk/>
            <pc:sldMk cId="3779494914" sldId="257"/>
            <ac:spMk id="6" creationId="{78CA911D-EC5B-82D6-741F-D87262EE18A2}"/>
          </ac:spMkLst>
        </pc:spChg>
        <pc:spChg chg="mod">
          <ac:chgData name="Dongju kim" userId="a637c5ad9c8e7177" providerId="LiveId" clId="{D7A8604F-5CFB-4FA0-A4E4-07F6B52F1B84}" dt="2023-11-05T04:09:12.115" v="499" actId="20577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0:29.836" v="148" actId="20577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7:32.271" v="1739"/>
          <ac:spMkLst>
            <pc:docMk/>
            <pc:sldMk cId="3779494914" sldId="257"/>
            <ac:spMk id="19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7:26.194" v="1718" actId="14100"/>
          <ac:spMkLst>
            <pc:docMk/>
            <pc:sldMk cId="3779494914" sldId="257"/>
            <ac:spMk id="21" creationId="{00000000-0000-0000-0000-000000000000}"/>
          </ac:spMkLst>
        </pc:spChg>
      </pc:sldChg>
      <pc:sldChg chg="modSp mod">
        <pc:chgData name="Dongju kim" userId="a637c5ad9c8e7177" providerId="LiveId" clId="{D7A8604F-5CFB-4FA0-A4E4-07F6B52F1B84}" dt="2023-11-05T04:05:14.176" v="203"/>
        <pc:sldMkLst>
          <pc:docMk/>
          <pc:sldMk cId="2795672102" sldId="260"/>
        </pc:sldMkLst>
        <pc:spChg chg="mod">
          <ac:chgData name="Dongju kim" userId="a637c5ad9c8e7177" providerId="LiveId" clId="{D7A8604F-5CFB-4FA0-A4E4-07F6B52F1B84}" dt="2023-11-05T04:05:14.176" v="203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45:44.507" v="1615" actId="478"/>
        <pc:sldMkLst>
          <pc:docMk/>
          <pc:sldMk cId="3826143929" sldId="261"/>
        </pc:sldMkLst>
        <pc:spChg chg="mod">
          <ac:chgData name="Dongju kim" userId="a637c5ad9c8e7177" providerId="LiveId" clId="{D7A8604F-5CFB-4FA0-A4E4-07F6B52F1B84}" dt="2023-11-05T04:09:03.904" v="497" actId="20577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5:18.918" v="204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7:15.126" v="418" actId="6549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6:32.154" v="258" actId="20577"/>
          <ac:spMkLst>
            <pc:docMk/>
            <pc:sldMk cId="3826143929" sldId="261"/>
            <ac:spMk id="13" creationId="{00000000-0000-0000-0000-000000000000}"/>
          </ac:spMkLst>
        </pc:spChg>
        <pc:grpChg chg="del">
          <ac:chgData name="Dongju kim" userId="a637c5ad9c8e7177" providerId="LiveId" clId="{D7A8604F-5CFB-4FA0-A4E4-07F6B52F1B84}" dt="2023-11-05T04:07:17.514" v="419" actId="478"/>
          <ac:grpSpMkLst>
            <pc:docMk/>
            <pc:sldMk cId="3826143929" sldId="261"/>
            <ac:grpSpMk id="5" creationId="{00000000-0000-0000-0000-000000000000}"/>
          </ac:grpSpMkLst>
        </pc:grpChg>
        <pc:graphicFrameChg chg="add mod modGraphic">
          <ac:chgData name="Dongju kim" userId="a637c5ad9c8e7177" providerId="LiveId" clId="{D7A8604F-5CFB-4FA0-A4E4-07F6B52F1B84}" dt="2023-11-05T04:44:38.513" v="1614" actId="207"/>
          <ac:graphicFrameMkLst>
            <pc:docMk/>
            <pc:sldMk cId="3826143929" sldId="261"/>
            <ac:graphicFrameMk id="6" creationId="{055E8317-F8DD-C5D9-75C1-1F4D209C0099}"/>
          </ac:graphicFrameMkLst>
        </pc:graphicFrameChg>
        <pc:graphicFrameChg chg="add del mod modGraphic">
          <ac:chgData name="Dongju kim" userId="a637c5ad9c8e7177" providerId="LiveId" clId="{D7A8604F-5CFB-4FA0-A4E4-07F6B52F1B84}" dt="2023-11-05T04:45:44.507" v="1615" actId="478"/>
          <ac:graphicFrameMkLst>
            <pc:docMk/>
            <pc:sldMk cId="3826143929" sldId="261"/>
            <ac:graphicFrameMk id="7" creationId="{48269CCC-5DFF-F943-10E2-D9F34E6BE1E0}"/>
          </ac:graphicFrameMkLst>
        </pc:graphicFrameChg>
      </pc:sldChg>
      <pc:sldChg chg="modSp mod">
        <pc:chgData name="Dongju kim" userId="a637c5ad9c8e7177" providerId="LiveId" clId="{D7A8604F-5CFB-4FA0-A4E4-07F6B52F1B84}" dt="2023-11-05T04:30:26.226" v="1499"/>
        <pc:sldMkLst>
          <pc:docMk/>
          <pc:sldMk cId="1121630887" sldId="282"/>
        </pc:sldMkLst>
        <pc:spChg chg="mod">
          <ac:chgData name="Dongju kim" userId="a637c5ad9c8e7177" providerId="LiveId" clId="{D7A8604F-5CFB-4FA0-A4E4-07F6B52F1B84}" dt="2023-11-05T04:30:26.226" v="1499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35:40.517" v="1593" actId="1076"/>
        <pc:sldMkLst>
          <pc:docMk/>
          <pc:sldMk cId="3911914864" sldId="283"/>
        </pc:sldMkLst>
        <pc:spChg chg="mod">
          <ac:chgData name="Dongju kim" userId="a637c5ad9c8e7177" providerId="LiveId" clId="{D7A8604F-5CFB-4FA0-A4E4-07F6B52F1B84}" dt="2023-11-05T04:31:07.907" v="1512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0:59.882" v="1511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5:33.615" v="1592"/>
          <ac:spMkLst>
            <pc:docMk/>
            <pc:sldMk cId="3911914864" sldId="283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3:36.410" v="1540" actId="6549"/>
          <ac:spMkLst>
            <pc:docMk/>
            <pc:sldMk cId="3911914864" sldId="283"/>
            <ac:spMk id="1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1:13.874" v="1533"/>
          <ac:spMkLst>
            <pc:docMk/>
            <pc:sldMk cId="3911914864" sldId="283"/>
            <ac:spMk id="13" creationId="{00000000-0000-0000-0000-000000000000}"/>
          </ac:spMkLst>
        </pc:spChg>
        <pc:grpChg chg="del">
          <ac:chgData name="Dongju kim" userId="a637c5ad9c8e7177" providerId="LiveId" clId="{D7A8604F-5CFB-4FA0-A4E4-07F6B52F1B84}" dt="2023-11-05T04:33:38.089" v="1541" actId="478"/>
          <ac:grpSpMkLst>
            <pc:docMk/>
            <pc:sldMk cId="3911914864" sldId="283"/>
            <ac:grpSpMk id="5" creationId="{00000000-0000-0000-0000-000000000000}"/>
          </ac:grpSpMkLst>
        </pc:grpChg>
        <pc:picChg chg="add mod">
          <ac:chgData name="Dongju kim" userId="a637c5ad9c8e7177" providerId="LiveId" clId="{D7A8604F-5CFB-4FA0-A4E4-07F6B52F1B84}" dt="2023-11-05T04:35:40.517" v="1593" actId="1076"/>
          <ac:picMkLst>
            <pc:docMk/>
            <pc:sldMk cId="3911914864" sldId="283"/>
            <ac:picMk id="7" creationId="{9375799A-C2FD-E322-57EF-1FE686BD239D}"/>
          </ac:picMkLst>
        </pc:picChg>
      </pc:sldChg>
      <pc:sldChg chg="del">
        <pc:chgData name="Dongju kim" userId="a637c5ad9c8e7177" providerId="LiveId" clId="{D7A8604F-5CFB-4FA0-A4E4-07F6B52F1B84}" dt="2023-11-05T04:16:50.133" v="1182" actId="47"/>
        <pc:sldMkLst>
          <pc:docMk/>
          <pc:sldMk cId="218656052" sldId="284"/>
        </pc:sldMkLst>
      </pc:sldChg>
      <pc:sldChg chg="del">
        <pc:chgData name="Dongju kim" userId="a637c5ad9c8e7177" providerId="LiveId" clId="{D7A8604F-5CFB-4FA0-A4E4-07F6B52F1B84}" dt="2023-11-05T04:16:50.133" v="1182" actId="47"/>
        <pc:sldMkLst>
          <pc:docMk/>
          <pc:sldMk cId="2921701192" sldId="285"/>
        </pc:sldMkLst>
      </pc:sldChg>
      <pc:sldChg chg="addSp delSp modSp mod">
        <pc:chgData name="Dongju kim" userId="a637c5ad9c8e7177" providerId="LiveId" clId="{D7A8604F-5CFB-4FA0-A4E4-07F6B52F1B84}" dt="2023-11-05T04:59:09.271" v="1800" actId="12788"/>
        <pc:sldMkLst>
          <pc:docMk/>
          <pc:sldMk cId="3249175555" sldId="286"/>
        </pc:sldMkLst>
        <pc:spChg chg="mod">
          <ac:chgData name="Dongju kim" userId="a637c5ad9c8e7177" providerId="LiveId" clId="{D7A8604F-5CFB-4FA0-A4E4-07F6B52F1B84}" dt="2023-11-05T04:57:59.225" v="1782" actId="14100"/>
          <ac:spMkLst>
            <pc:docMk/>
            <pc:sldMk cId="3249175555" sldId="286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4:07.111" v="1635"/>
          <ac:spMkLst>
            <pc:docMk/>
            <pc:sldMk cId="3249175555" sldId="286"/>
            <ac:spMk id="3" creationId="{00000000-0000-0000-0000-000000000000}"/>
          </ac:spMkLst>
        </pc:spChg>
        <pc:spChg chg="del mod">
          <ac:chgData name="Dongju kim" userId="a637c5ad9c8e7177" providerId="LiveId" clId="{D7A8604F-5CFB-4FA0-A4E4-07F6B52F1B84}" dt="2023-11-05T04:58:01.490" v="1783" actId="478"/>
          <ac:spMkLst>
            <pc:docMk/>
            <pc:sldMk cId="3249175555" sldId="286"/>
            <ac:spMk id="13" creationId="{00000000-0000-0000-0000-000000000000}"/>
          </ac:spMkLst>
        </pc:spChg>
        <pc:grpChg chg="add mod">
          <ac:chgData name="Dongju kim" userId="a637c5ad9c8e7177" providerId="LiveId" clId="{D7A8604F-5CFB-4FA0-A4E4-07F6B52F1B84}" dt="2023-11-05T04:59:09.271" v="1800" actId="12788"/>
          <ac:grpSpMkLst>
            <pc:docMk/>
            <pc:sldMk cId="3249175555" sldId="286"/>
            <ac:grpSpMk id="10" creationId="{4AB073D7-182B-A947-582E-28582953ED63}"/>
          </ac:grpSpMkLst>
        </pc:grpChg>
        <pc:graphicFrameChg chg="del">
          <ac:chgData name="Dongju kim" userId="a637c5ad9c8e7177" providerId="LiveId" clId="{D7A8604F-5CFB-4FA0-A4E4-07F6B52F1B84}" dt="2023-11-05T04:55:07.435" v="1642" actId="478"/>
          <ac:graphicFrameMkLst>
            <pc:docMk/>
            <pc:sldMk cId="3249175555" sldId="286"/>
            <ac:graphicFrameMk id="8" creationId="{46A289B7-C623-4EC7-B1C4-B7FB5E613E23}"/>
          </ac:graphicFrameMkLst>
        </pc:graphicFrameChg>
        <pc:picChg chg="add del mod">
          <ac:chgData name="Dongju kim" userId="a637c5ad9c8e7177" providerId="LiveId" clId="{D7A8604F-5CFB-4FA0-A4E4-07F6B52F1B84}" dt="2023-11-05T04:58:01.490" v="1783" actId="478"/>
          <ac:picMkLst>
            <pc:docMk/>
            <pc:sldMk cId="3249175555" sldId="286"/>
            <ac:picMk id="5" creationId="{AE63FC35-5675-E66B-BA3A-C9879FAA5EA7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6" creationId="{FFB5252A-CCC6-8B81-A0FA-CA5D7983177D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7" creationId="{A651FCB0-8650-2FC6-47F0-845B247C9274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9" creationId="{5A1A6CEE-8775-8E9E-6D32-E5CB6AA12216}"/>
          </ac:picMkLst>
        </pc:picChg>
      </pc:sldChg>
      <pc:sldChg chg="delSp modSp add mod">
        <pc:chgData name="Dongju kim" userId="a637c5ad9c8e7177" providerId="LiveId" clId="{D7A8604F-5CFB-4FA0-A4E4-07F6B52F1B84}" dt="2023-11-05T04:11:17.187" v="525" actId="20577"/>
        <pc:sldMkLst>
          <pc:docMk/>
          <pc:sldMk cId="273295690" sldId="287"/>
        </pc:sldMkLst>
        <pc:spChg chg="mod">
          <ac:chgData name="Dongju kim" userId="a637c5ad9c8e7177" providerId="LiveId" clId="{D7A8604F-5CFB-4FA0-A4E4-07F6B52F1B84}" dt="2023-11-05T04:09:43.758" v="506" actId="14100"/>
          <ac:spMkLst>
            <pc:docMk/>
            <pc:sldMk cId="273295690" sldId="287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1:17.187" v="525" actId="20577"/>
          <ac:spMkLst>
            <pc:docMk/>
            <pc:sldMk cId="273295690" sldId="287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0:14.150" v="507"/>
          <ac:spMkLst>
            <pc:docMk/>
            <pc:sldMk cId="273295690" sldId="287"/>
            <ac:spMk id="13" creationId="{00000000-0000-0000-0000-000000000000}"/>
          </ac:spMkLst>
        </pc:spChg>
        <pc:graphicFrameChg chg="del">
          <ac:chgData name="Dongju kim" userId="a637c5ad9c8e7177" providerId="LiveId" clId="{D7A8604F-5CFB-4FA0-A4E4-07F6B52F1B84}" dt="2023-11-05T04:10:36.050" v="513" actId="478"/>
          <ac:graphicFrameMkLst>
            <pc:docMk/>
            <pc:sldMk cId="273295690" sldId="287"/>
            <ac:graphicFrameMk id="6" creationId="{055E8317-F8DD-C5D9-75C1-1F4D209C0099}"/>
          </ac:graphicFrameMkLst>
        </pc:graphicFrameChg>
      </pc:sldChg>
      <pc:sldChg chg="modSp add mod">
        <pc:chgData name="Dongju kim" userId="a637c5ad9c8e7177" providerId="LiveId" clId="{D7A8604F-5CFB-4FA0-A4E4-07F6B52F1B84}" dt="2023-11-05T04:13:57.936" v="742" actId="20577"/>
        <pc:sldMkLst>
          <pc:docMk/>
          <pc:sldMk cId="600842681" sldId="288"/>
        </pc:sldMkLst>
        <pc:spChg chg="mod">
          <ac:chgData name="Dongju kim" userId="a637c5ad9c8e7177" providerId="LiveId" clId="{D7A8604F-5CFB-4FA0-A4E4-07F6B52F1B84}" dt="2023-11-05T04:13:57.936" v="742" actId="20577"/>
          <ac:spMkLst>
            <pc:docMk/>
            <pc:sldMk cId="600842681" sldId="288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2:24.419" v="528"/>
          <ac:spMkLst>
            <pc:docMk/>
            <pc:sldMk cId="600842681" sldId="288"/>
            <ac:spMk id="13" creationId="{00000000-0000-0000-0000-000000000000}"/>
          </ac:spMkLst>
        </pc:spChg>
      </pc:sldChg>
      <pc:sldChg chg="modSp add mod">
        <pc:chgData name="Dongju kim" userId="a637c5ad9c8e7177" providerId="LiveId" clId="{D7A8604F-5CFB-4FA0-A4E4-07F6B52F1B84}" dt="2023-11-05T04:16:16.688" v="1181" actId="20577"/>
        <pc:sldMkLst>
          <pc:docMk/>
          <pc:sldMk cId="2600380706" sldId="289"/>
        </pc:sldMkLst>
        <pc:spChg chg="mod">
          <ac:chgData name="Dongju kim" userId="a637c5ad9c8e7177" providerId="LiveId" clId="{D7A8604F-5CFB-4FA0-A4E4-07F6B52F1B84}" dt="2023-11-05T04:16:16.688" v="1181" actId="20577"/>
          <ac:spMkLst>
            <pc:docMk/>
            <pc:sldMk cId="2600380706" sldId="289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4:30.261" v="745"/>
          <ac:spMkLst>
            <pc:docMk/>
            <pc:sldMk cId="2600380706" sldId="289"/>
            <ac:spMk id="13" creationId="{00000000-0000-0000-0000-000000000000}"/>
          </ac:spMkLst>
        </pc:spChg>
      </pc:sldChg>
      <pc:sldChg chg="modSp add mod">
        <pc:chgData name="Dongju kim" userId="a637c5ad9c8e7177" providerId="LiveId" clId="{D7A8604F-5CFB-4FA0-A4E4-07F6B52F1B84}" dt="2023-11-05T04:17:38.048" v="1190"/>
        <pc:sldMkLst>
          <pc:docMk/>
          <pc:sldMk cId="901885452" sldId="290"/>
        </pc:sldMkLst>
        <pc:spChg chg="mod">
          <ac:chgData name="Dongju kim" userId="a637c5ad9c8e7177" providerId="LiveId" clId="{D7A8604F-5CFB-4FA0-A4E4-07F6B52F1B84}" dt="2023-11-05T04:17:08.036" v="1187" actId="14100"/>
          <ac:spMkLst>
            <pc:docMk/>
            <pc:sldMk cId="901885452" sldId="290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7:38.048" v="1190"/>
          <ac:spMkLst>
            <pc:docMk/>
            <pc:sldMk cId="901885452" sldId="290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7:22.851" v="1189"/>
          <ac:spMkLst>
            <pc:docMk/>
            <pc:sldMk cId="901885452" sldId="290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D7A8604F-5CFB-4FA0-A4E4-07F6B52F1B84}" dt="2023-11-05T04:50:36.232" v="1627"/>
        <pc:sldMkLst>
          <pc:docMk/>
          <pc:sldMk cId="2686443180" sldId="291"/>
        </pc:sldMkLst>
        <pc:spChg chg="del">
          <ac:chgData name="Dongju kim" userId="a637c5ad9c8e7177" providerId="LiveId" clId="{D7A8604F-5CFB-4FA0-A4E4-07F6B52F1B84}" dt="2023-11-05T04:18:06.930" v="1194" actId="478"/>
          <ac:spMkLst>
            <pc:docMk/>
            <pc:sldMk cId="2686443180" sldId="291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8:02.519" v="1193"/>
          <ac:spMkLst>
            <pc:docMk/>
            <pc:sldMk cId="2686443180" sldId="291"/>
            <ac:spMk id="13" creationId="{00000000-0000-0000-0000-000000000000}"/>
          </ac:spMkLst>
        </pc:spChg>
        <pc:graphicFrameChg chg="add mod modGraphic">
          <ac:chgData name="Dongju kim" userId="a637c5ad9c8e7177" providerId="LiveId" clId="{D7A8604F-5CFB-4FA0-A4E4-07F6B52F1B84}" dt="2023-11-05T04:50:36.232" v="1627"/>
          <ac:graphicFrameMkLst>
            <pc:docMk/>
            <pc:sldMk cId="2686443180" sldId="291"/>
            <ac:graphicFrameMk id="4" creationId="{C76FCEBE-CC35-7F3F-E579-D1C49709DEA4}"/>
          </ac:graphicFrameMkLst>
        </pc:graphicFrameChg>
      </pc:sldChg>
      <pc:sldChg chg="modSp add del mod">
        <pc:chgData name="Dongju kim" userId="a637c5ad9c8e7177" providerId="LiveId" clId="{D7A8604F-5CFB-4FA0-A4E4-07F6B52F1B84}" dt="2023-11-05T04:50:20.086" v="1625" actId="47"/>
        <pc:sldMkLst>
          <pc:docMk/>
          <pc:sldMk cId="4040513999" sldId="292"/>
        </pc:sldMkLst>
        <pc:graphicFrameChg chg="mod modGraphic">
          <ac:chgData name="Dongju kim" userId="a637c5ad9c8e7177" providerId="LiveId" clId="{D7A8604F-5CFB-4FA0-A4E4-07F6B52F1B84}" dt="2023-11-05T04:24:10.066" v="1377" actId="20577"/>
          <ac:graphicFrameMkLst>
            <pc:docMk/>
            <pc:sldMk cId="4040513999" sldId="292"/>
            <ac:graphicFrameMk id="4" creationId="{C76FCEBE-CC35-7F3F-E579-D1C49709DEA4}"/>
          </ac:graphicFrameMkLst>
        </pc:graphicFrameChg>
      </pc:sldChg>
      <pc:sldChg chg="addSp delSp modSp add mod">
        <pc:chgData name="Dongju kim" userId="a637c5ad9c8e7177" providerId="LiveId" clId="{D7A8604F-5CFB-4FA0-A4E4-07F6B52F1B84}" dt="2023-11-05T04:26:29.098" v="1435" actId="6549"/>
        <pc:sldMkLst>
          <pc:docMk/>
          <pc:sldMk cId="2777182389" sldId="293"/>
        </pc:sldMkLst>
        <pc:spChg chg="add mod">
          <ac:chgData name="Dongju kim" userId="a637c5ad9c8e7177" providerId="LiveId" clId="{D7A8604F-5CFB-4FA0-A4E4-07F6B52F1B84}" dt="2023-11-05T04:26:29.098" v="1435" actId="6549"/>
          <ac:spMkLst>
            <pc:docMk/>
            <pc:sldMk cId="2777182389" sldId="293"/>
            <ac:spMk id="5" creationId="{533E6B37-D350-DBC6-0C2A-83296FD7CABE}"/>
          </ac:spMkLst>
        </pc:spChg>
        <pc:spChg chg="mod">
          <ac:chgData name="Dongju kim" userId="a637c5ad9c8e7177" providerId="LiveId" clId="{D7A8604F-5CFB-4FA0-A4E4-07F6B52F1B84}" dt="2023-11-05T04:25:42.657" v="1422" actId="20577"/>
          <ac:spMkLst>
            <pc:docMk/>
            <pc:sldMk cId="2777182389" sldId="293"/>
            <ac:spMk id="13" creationId="{00000000-0000-0000-0000-000000000000}"/>
          </ac:spMkLst>
        </pc:spChg>
        <pc:graphicFrameChg chg="del">
          <ac:chgData name="Dongju kim" userId="a637c5ad9c8e7177" providerId="LiveId" clId="{D7A8604F-5CFB-4FA0-A4E4-07F6B52F1B84}" dt="2023-11-05T04:25:46.937" v="1423" actId="478"/>
          <ac:graphicFrameMkLst>
            <pc:docMk/>
            <pc:sldMk cId="2777182389" sldId="293"/>
            <ac:graphicFrameMk id="4" creationId="{C76FCEBE-CC35-7F3F-E579-D1C49709DEA4}"/>
          </ac:graphicFrameMkLst>
        </pc:graphicFrameChg>
      </pc:sldChg>
      <pc:sldChg chg="addSp delSp modSp add mod">
        <pc:chgData name="Dongju kim" userId="a637c5ad9c8e7177" providerId="LiveId" clId="{D7A8604F-5CFB-4FA0-A4E4-07F6B52F1B84}" dt="2023-11-05T04:53:44.786" v="1634" actId="12385"/>
        <pc:sldMkLst>
          <pc:docMk/>
          <pc:sldMk cId="2013533437" sldId="294"/>
        </pc:sldMkLst>
        <pc:spChg chg="del">
          <ac:chgData name="Dongju kim" userId="a637c5ad9c8e7177" providerId="LiveId" clId="{D7A8604F-5CFB-4FA0-A4E4-07F6B52F1B84}" dt="2023-11-05T04:28:51.930" v="1458" actId="478"/>
          <ac:spMkLst>
            <pc:docMk/>
            <pc:sldMk cId="2013533437" sldId="294"/>
            <ac:spMk id="5" creationId="{533E6B37-D350-DBC6-0C2A-83296FD7CABE}"/>
          </ac:spMkLst>
        </pc:spChg>
        <pc:spChg chg="mod">
          <ac:chgData name="Dongju kim" userId="a637c5ad9c8e7177" providerId="LiveId" clId="{D7A8604F-5CFB-4FA0-A4E4-07F6B52F1B84}" dt="2023-11-05T04:28:15.686" v="1457"/>
          <ac:spMkLst>
            <pc:docMk/>
            <pc:sldMk cId="2013533437" sldId="294"/>
            <ac:spMk id="13" creationId="{00000000-0000-0000-0000-000000000000}"/>
          </ac:spMkLst>
        </pc:spChg>
        <pc:graphicFrameChg chg="add mod modGraphic">
          <ac:chgData name="Dongju kim" userId="a637c5ad9c8e7177" providerId="LiveId" clId="{D7A8604F-5CFB-4FA0-A4E4-07F6B52F1B84}" dt="2023-11-05T04:53:44.786" v="1634" actId="12385"/>
          <ac:graphicFrameMkLst>
            <pc:docMk/>
            <pc:sldMk cId="2013533437" sldId="294"/>
            <ac:graphicFrameMk id="4" creationId="{69D8241A-FA7C-CC6D-548C-0775655DB964}"/>
          </ac:graphicFrameMkLst>
        </pc:graphicFrameChg>
        <pc:graphicFrameChg chg="add del mod">
          <ac:chgData name="Dongju kim" userId="a637c5ad9c8e7177" providerId="LiveId" clId="{D7A8604F-5CFB-4FA0-A4E4-07F6B52F1B84}" dt="2023-11-05T04:52:41.661" v="1633"/>
          <ac:graphicFrameMkLst>
            <pc:docMk/>
            <pc:sldMk cId="2013533437" sldId="294"/>
            <ac:graphicFrameMk id="6" creationId="{EC14A90D-C2D5-3A59-FB03-5E788FBAF5B3}"/>
          </ac:graphicFrameMkLst>
        </pc:graphicFrameChg>
      </pc:sldChg>
      <pc:sldChg chg="add">
        <pc:chgData name="Dongju kim" userId="a637c5ad9c8e7177" providerId="LiveId" clId="{D7A8604F-5CFB-4FA0-A4E4-07F6B52F1B84}" dt="2023-11-05T04:35:45.224" v="1594"/>
        <pc:sldMkLst>
          <pc:docMk/>
          <pc:sldMk cId="2450773715" sldId="295"/>
        </pc:sldMkLst>
      </pc:sldChg>
      <pc:sldChg chg="modSp add del mod">
        <pc:chgData name="Dongju kim" userId="a637c5ad9c8e7177" providerId="LiveId" clId="{D7A8604F-5CFB-4FA0-A4E4-07F6B52F1B84}" dt="2023-11-05T05:00:25.426" v="1841" actId="47"/>
        <pc:sldMkLst>
          <pc:docMk/>
          <pc:sldMk cId="1523761080" sldId="296"/>
        </pc:sldMkLst>
        <pc:graphicFrameChg chg="modGraphic">
          <ac:chgData name="Dongju kim" userId="a637c5ad9c8e7177" providerId="LiveId" clId="{D7A8604F-5CFB-4FA0-A4E4-07F6B52F1B84}" dt="2023-11-05T04:36:37.840" v="1598"/>
          <ac:graphicFrameMkLst>
            <pc:docMk/>
            <pc:sldMk cId="1523761080" sldId="296"/>
            <ac:graphicFrameMk id="8" creationId="{46A289B7-C623-4EC7-B1C4-B7FB5E613E23}"/>
          </ac:graphicFrameMkLst>
        </pc:graphicFrameChg>
      </pc:sldChg>
      <pc:sldChg chg="add del">
        <pc:chgData name="Dongju kim" userId="a637c5ad9c8e7177" providerId="LiveId" clId="{D7A8604F-5CFB-4FA0-A4E4-07F6B52F1B84}" dt="2023-11-05T05:00:26.985" v="1842" actId="47"/>
        <pc:sldMkLst>
          <pc:docMk/>
          <pc:sldMk cId="9808132" sldId="297"/>
        </pc:sldMkLst>
      </pc:sldChg>
      <pc:sldChg chg="add del">
        <pc:chgData name="Dongju kim" userId="a637c5ad9c8e7177" providerId="LiveId" clId="{D7A8604F-5CFB-4FA0-A4E4-07F6B52F1B84}" dt="2023-11-05T05:00:28.034" v="1843" actId="47"/>
        <pc:sldMkLst>
          <pc:docMk/>
          <pc:sldMk cId="3048135501" sldId="298"/>
        </pc:sldMkLst>
      </pc:sldChg>
      <pc:sldChg chg="addSp delSp modSp add mod">
        <pc:chgData name="Dongju kim" userId="a637c5ad9c8e7177" providerId="LiveId" clId="{D7A8604F-5CFB-4FA0-A4E4-07F6B52F1B84}" dt="2023-11-05T05:00:22.117" v="1840" actId="12788"/>
        <pc:sldMkLst>
          <pc:docMk/>
          <pc:sldMk cId="179756715" sldId="299"/>
        </pc:sldMkLst>
        <pc:spChg chg="mod">
          <ac:chgData name="Dongju kim" userId="a637c5ad9c8e7177" providerId="LiveId" clId="{D7A8604F-5CFB-4FA0-A4E4-07F6B52F1B84}" dt="2023-11-05T04:59:33.365" v="1832" actId="14100"/>
          <ac:spMkLst>
            <pc:docMk/>
            <pc:sldMk cId="179756715" sldId="299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9:54.303" v="1834"/>
          <ac:spMkLst>
            <pc:docMk/>
            <pc:sldMk cId="179756715" sldId="299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9:43.442" v="1833"/>
          <ac:spMkLst>
            <pc:docMk/>
            <pc:sldMk cId="179756715" sldId="299"/>
            <ac:spMk id="13" creationId="{00000000-0000-0000-0000-000000000000}"/>
          </ac:spMkLst>
        </pc:spChg>
        <pc:picChg chg="add mod">
          <ac:chgData name="Dongju kim" userId="a637c5ad9c8e7177" providerId="LiveId" clId="{D7A8604F-5CFB-4FA0-A4E4-07F6B52F1B84}" dt="2023-11-05T05:00:22.117" v="1840" actId="12788"/>
          <ac:picMkLst>
            <pc:docMk/>
            <pc:sldMk cId="179756715" sldId="299"/>
            <ac:picMk id="5" creationId="{A076E1C7-D9CE-3025-55FE-1804790B06EC}"/>
          </ac:picMkLst>
        </pc:picChg>
        <pc:picChg chg="del">
          <ac:chgData name="Dongju kim" userId="a637c5ad9c8e7177" providerId="LiveId" clId="{D7A8604F-5CFB-4FA0-A4E4-07F6B52F1B84}" dt="2023-11-05T04:59:56.434" v="1835" actId="478"/>
          <ac:picMkLst>
            <pc:docMk/>
            <pc:sldMk cId="179756715" sldId="299"/>
            <ac:picMk id="7" creationId="{9375799A-C2FD-E322-57EF-1FE686BD239D}"/>
          </ac:picMkLst>
        </pc:picChg>
      </pc:sldChg>
      <pc:sldChg chg="add del">
        <pc:chgData name="Dongju kim" userId="a637c5ad9c8e7177" providerId="LiveId" clId="{D7A8604F-5CFB-4FA0-A4E4-07F6B52F1B84}" dt="2023-11-05T04:59:16.433" v="1802" actId="47"/>
        <pc:sldMkLst>
          <pc:docMk/>
          <pc:sldMk cId="2788560382" sldId="299"/>
        </pc:sldMkLst>
      </pc:sldChg>
    </pc:docChg>
  </pc:docChgLst>
  <pc:docChgLst>
    <pc:chgData name="Dongju kim" userId="a637c5ad9c8e7177" providerId="LiveId" clId="{287D7B65-85D1-4EC9-941A-90082A28BB35}"/>
    <pc:docChg chg="modSld">
      <pc:chgData name="Dongju kim" userId="a637c5ad9c8e7177" providerId="LiveId" clId="{287D7B65-85D1-4EC9-941A-90082A28BB35}" dt="2023-11-06T08:24:07.043" v="7" actId="6549"/>
      <pc:docMkLst>
        <pc:docMk/>
      </pc:docMkLst>
      <pc:sldChg chg="modSp mod">
        <pc:chgData name="Dongju kim" userId="a637c5ad9c8e7177" providerId="LiveId" clId="{287D7B65-85D1-4EC9-941A-90082A28BB35}" dt="2023-11-06T08:23:36.111" v="0" actId="6549"/>
        <pc:sldMkLst>
          <pc:docMk/>
          <pc:sldMk cId="3826143929" sldId="261"/>
        </pc:sldMkLst>
        <pc:spChg chg="mod">
          <ac:chgData name="Dongju kim" userId="a637c5ad9c8e7177" providerId="LiveId" clId="{287D7B65-85D1-4EC9-941A-90082A28BB35}" dt="2023-11-06T08:23:36.111" v="0" actId="6549"/>
          <ac:spMkLst>
            <pc:docMk/>
            <pc:sldMk cId="3826143929" sldId="261"/>
            <ac:spMk id="4" creationId="{D7FACFDD-63BE-9604-ECE2-5DB526F7BA15}"/>
          </ac:spMkLst>
        </pc:spChg>
      </pc:sldChg>
      <pc:sldChg chg="modSp mod">
        <pc:chgData name="Dongju kim" userId="a637c5ad9c8e7177" providerId="LiveId" clId="{287D7B65-85D1-4EC9-941A-90082A28BB35}" dt="2023-11-06T08:23:50.547" v="6" actId="6549"/>
        <pc:sldMkLst>
          <pc:docMk/>
          <pc:sldMk cId="2081463061" sldId="326"/>
        </pc:sldMkLst>
        <pc:spChg chg="mod">
          <ac:chgData name="Dongju kim" userId="a637c5ad9c8e7177" providerId="LiveId" clId="{287D7B65-85D1-4EC9-941A-90082A28BB35}" dt="2023-11-06T08:23:50.547" v="6" actId="6549"/>
          <ac:spMkLst>
            <pc:docMk/>
            <pc:sldMk cId="2081463061" sldId="326"/>
            <ac:spMk id="4" creationId="{D7FACFDD-63BE-9604-ECE2-5DB526F7BA15}"/>
          </ac:spMkLst>
        </pc:spChg>
      </pc:sldChg>
      <pc:sldChg chg="modSp mod">
        <pc:chgData name="Dongju kim" userId="a637c5ad9c8e7177" providerId="LiveId" clId="{287D7B65-85D1-4EC9-941A-90082A28BB35}" dt="2023-11-06T08:24:07.043" v="7" actId="6549"/>
        <pc:sldMkLst>
          <pc:docMk/>
          <pc:sldMk cId="753304183" sldId="327"/>
        </pc:sldMkLst>
        <pc:spChg chg="mod">
          <ac:chgData name="Dongju kim" userId="a637c5ad9c8e7177" providerId="LiveId" clId="{287D7B65-85D1-4EC9-941A-90082A28BB35}" dt="2023-11-06T08:24:07.043" v="7" actId="6549"/>
          <ac:spMkLst>
            <pc:docMk/>
            <pc:sldMk cId="753304183" sldId="327"/>
            <ac:spMk id="4" creationId="{D7FACFDD-63BE-9604-ECE2-5DB526F7BA15}"/>
          </ac:spMkLst>
        </pc:spChg>
      </pc:sldChg>
      <pc:sldChg chg="modSp mod">
        <pc:chgData name="Dongju kim" userId="a637c5ad9c8e7177" providerId="LiveId" clId="{287D7B65-85D1-4EC9-941A-90082A28BB35}" dt="2023-11-06T08:23:38.908" v="1" actId="6549"/>
        <pc:sldMkLst>
          <pc:docMk/>
          <pc:sldMk cId="355435975" sldId="330"/>
        </pc:sldMkLst>
        <pc:spChg chg="mod">
          <ac:chgData name="Dongju kim" userId="a637c5ad9c8e7177" providerId="LiveId" clId="{287D7B65-85D1-4EC9-941A-90082A28BB35}" dt="2023-11-06T08:23:38.908" v="1" actId="6549"/>
          <ac:spMkLst>
            <pc:docMk/>
            <pc:sldMk cId="355435975" sldId="330"/>
            <ac:spMk id="4" creationId="{D7FACFDD-63BE-9604-ECE2-5DB526F7BA15}"/>
          </ac:spMkLst>
        </pc:spChg>
      </pc:sldChg>
    </pc:docChg>
  </pc:docChgLst>
  <pc:docChgLst>
    <pc:chgData name="Dongju kim" userId="a637c5ad9c8e7177" providerId="LiveId" clId="{818E3932-78D5-42E0-8811-954F0B53FB57}"/>
    <pc:docChg chg="undo custSel addSld delSld modSld">
      <pc:chgData name="Dongju kim" userId="a637c5ad9c8e7177" providerId="LiveId" clId="{818E3932-78D5-42E0-8811-954F0B53FB57}" dt="2023-11-08T15:42:10.179" v="577" actId="732"/>
      <pc:docMkLst>
        <pc:docMk/>
      </pc:docMkLst>
      <pc:sldChg chg="modSp mod">
        <pc:chgData name="Dongju kim" userId="a637c5ad9c8e7177" providerId="LiveId" clId="{818E3932-78D5-42E0-8811-954F0B53FB57}" dt="2023-11-08T15:22:46.185" v="34" actId="14100"/>
        <pc:sldMkLst>
          <pc:docMk/>
          <pc:sldMk cId="3779494914" sldId="257"/>
        </pc:sldMkLst>
        <pc:spChg chg="mod">
          <ac:chgData name="Dongju kim" userId="a637c5ad9c8e7177" providerId="LiveId" clId="{818E3932-78D5-42E0-8811-954F0B53FB57}" dt="2023-11-08T15:22:46.185" v="34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2:17.054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2:42.961" v="33" actId="20577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818E3932-78D5-42E0-8811-954F0B53FB57}" dt="2023-11-08T15:22:57.831" v="35"/>
        <pc:sldMkLst>
          <pc:docMk/>
          <pc:sldMk cId="2795672102" sldId="260"/>
        </pc:sldMkLst>
        <pc:spChg chg="mod">
          <ac:chgData name="Dongju kim" userId="a637c5ad9c8e7177" providerId="LiveId" clId="{818E3932-78D5-42E0-8811-954F0B53FB57}" dt="2023-11-08T15:22:57.831" v="35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818E3932-78D5-42E0-8811-954F0B53FB57}" dt="2023-11-08T15:28:51.351" v="253"/>
        <pc:sldMkLst>
          <pc:docMk/>
          <pc:sldMk cId="3826143929" sldId="261"/>
        </pc:sldMkLst>
        <pc:spChg chg="mod">
          <ac:chgData name="Dongju kim" userId="a637c5ad9c8e7177" providerId="LiveId" clId="{818E3932-78D5-42E0-8811-954F0B53FB57}" dt="2023-11-08T15:25:26.437" v="197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4:42.422" v="168"/>
          <ac:spMkLst>
            <pc:docMk/>
            <pc:sldMk cId="3826143929" sldId="261"/>
            <ac:spMk id="3" creationId="{00000000-0000-0000-0000-000000000000}"/>
          </ac:spMkLst>
        </pc:spChg>
        <pc:spChg chg="add mod">
          <ac:chgData name="Dongju kim" userId="a637c5ad9c8e7177" providerId="LiveId" clId="{818E3932-78D5-42E0-8811-954F0B53FB57}" dt="2023-11-08T15:25:41.389" v="199" actId="6549"/>
          <ac:spMkLst>
            <pc:docMk/>
            <pc:sldMk cId="3826143929" sldId="261"/>
            <ac:spMk id="4" creationId="{62C6CFA1-1398-A273-529B-584C3BB97FCB}"/>
          </ac:spMkLst>
        </pc:spChg>
        <pc:spChg chg="mod">
          <ac:chgData name="Dongju kim" userId="a637c5ad9c8e7177" providerId="LiveId" clId="{818E3932-78D5-42E0-8811-954F0B53FB57}" dt="2023-11-08T15:28:51.351" v="253"/>
          <ac:spMkLst>
            <pc:docMk/>
            <pc:sldMk cId="3826143929" sldId="261"/>
            <ac:spMk id="5" creationId="{37EB967D-0487-02BA-F96D-5327239CCA39}"/>
          </ac:spMkLst>
        </pc:spChg>
        <pc:spChg chg="del">
          <ac:chgData name="Dongju kim" userId="a637c5ad9c8e7177" providerId="LiveId" clId="{818E3932-78D5-42E0-8811-954F0B53FB57}" dt="2023-11-08T15:25:16.073" v="194" actId="478"/>
          <ac:spMkLst>
            <pc:docMk/>
            <pc:sldMk cId="3826143929" sldId="261"/>
            <ac:spMk id="6" creationId="{0F27328E-DAFD-028A-4E51-922F5D62258D}"/>
          </ac:spMkLst>
        </pc:spChg>
      </pc:sldChg>
      <pc:sldChg chg="addSp modSp mod">
        <pc:chgData name="Dongju kim" userId="a637c5ad9c8e7177" providerId="LiveId" clId="{818E3932-78D5-42E0-8811-954F0B53FB57}" dt="2023-11-08T15:42:10.179" v="577" actId="732"/>
        <pc:sldMkLst>
          <pc:docMk/>
          <pc:sldMk cId="1649304283" sldId="262"/>
        </pc:sldMkLst>
        <pc:spChg chg="mod">
          <ac:chgData name="Dongju kim" userId="a637c5ad9c8e7177" providerId="LiveId" clId="{818E3932-78D5-42E0-8811-954F0B53FB57}" dt="2023-11-08T15:23:15.267" v="40" actId="14100"/>
          <ac:spMkLst>
            <pc:docMk/>
            <pc:sldMk cId="1649304283" sldId="262"/>
            <ac:spMk id="2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3:01.781" v="36"/>
          <ac:spMkLst>
            <pc:docMk/>
            <pc:sldMk cId="1649304283" sldId="262"/>
            <ac:spMk id="3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4:20.642" v="163" actId="20577"/>
          <ac:spMkLst>
            <pc:docMk/>
            <pc:sldMk cId="1649304283" sldId="262"/>
            <ac:spMk id="4" creationId="{D7FACFDD-63BE-9604-ECE2-5DB526F7BA15}"/>
          </ac:spMkLst>
        </pc:spChg>
        <pc:spChg chg="mod">
          <ac:chgData name="Dongju kim" userId="a637c5ad9c8e7177" providerId="LiveId" clId="{818E3932-78D5-42E0-8811-954F0B53FB57}" dt="2023-11-08T15:23:25.314" v="57" actId="20577"/>
          <ac:spMkLst>
            <pc:docMk/>
            <pc:sldMk cId="1649304283" sldId="262"/>
            <ac:spMk id="5" creationId="{37EB967D-0487-02BA-F96D-5327239CCA39}"/>
          </ac:spMkLst>
        </pc:spChg>
        <pc:grpChg chg="add mod">
          <ac:chgData name="Dongju kim" userId="a637c5ad9c8e7177" providerId="LiveId" clId="{818E3932-78D5-42E0-8811-954F0B53FB57}" dt="2023-11-08T15:42:10.179" v="577" actId="732"/>
          <ac:grpSpMkLst>
            <pc:docMk/>
            <pc:sldMk cId="1649304283" sldId="262"/>
            <ac:grpSpMk id="6" creationId="{1F5B4DDF-910C-59C9-97D7-FA7DA1096AE8}"/>
          </ac:grpSpMkLst>
        </pc:grpChg>
        <pc:picChg chg="add mod">
          <ac:chgData name="Dongju kim" userId="a637c5ad9c8e7177" providerId="LiveId" clId="{818E3932-78D5-42E0-8811-954F0B53FB57}" dt="2023-11-08T15:42:10.179" v="577" actId="732"/>
          <ac:picMkLst>
            <pc:docMk/>
            <pc:sldMk cId="1649304283" sldId="262"/>
            <ac:picMk id="1026" creationId="{E645A597-F053-7A0B-8C44-24654D9C829E}"/>
          </ac:picMkLst>
        </pc:picChg>
        <pc:picChg chg="add mod">
          <ac:chgData name="Dongju kim" userId="a637c5ad9c8e7177" providerId="LiveId" clId="{818E3932-78D5-42E0-8811-954F0B53FB57}" dt="2023-11-08T15:42:10.179" v="577" actId="732"/>
          <ac:picMkLst>
            <pc:docMk/>
            <pc:sldMk cId="1649304283" sldId="262"/>
            <ac:picMk id="1028" creationId="{FA042B80-2D75-2F3D-303A-BD56F6CE8C22}"/>
          </ac:picMkLst>
        </pc:picChg>
      </pc:sldChg>
      <pc:sldChg chg="del">
        <pc:chgData name="Dongju kim" userId="a637c5ad9c8e7177" providerId="LiveId" clId="{818E3932-78D5-42E0-8811-954F0B53FB57}" dt="2023-11-08T15:29:22.172" v="256" actId="47"/>
        <pc:sldMkLst>
          <pc:docMk/>
          <pc:sldMk cId="148042679" sldId="263"/>
        </pc:sldMkLst>
      </pc:sldChg>
      <pc:sldChg chg="del">
        <pc:chgData name="Dongju kim" userId="a637c5ad9c8e7177" providerId="LiveId" clId="{818E3932-78D5-42E0-8811-954F0B53FB57}" dt="2023-11-08T15:29:22.172" v="256" actId="47"/>
        <pc:sldMkLst>
          <pc:docMk/>
          <pc:sldMk cId="1504464432" sldId="264"/>
        </pc:sldMkLst>
      </pc:sldChg>
      <pc:sldChg chg="del">
        <pc:chgData name="Dongju kim" userId="a637c5ad9c8e7177" providerId="LiveId" clId="{818E3932-78D5-42E0-8811-954F0B53FB57}" dt="2023-11-08T15:29:22.172" v="256" actId="47"/>
        <pc:sldMkLst>
          <pc:docMk/>
          <pc:sldMk cId="3940028851" sldId="265"/>
        </pc:sldMkLst>
      </pc:sldChg>
      <pc:sldChg chg="del">
        <pc:chgData name="Dongju kim" userId="a637c5ad9c8e7177" providerId="LiveId" clId="{818E3932-78D5-42E0-8811-954F0B53FB57}" dt="2023-11-08T15:29:22.172" v="256" actId="47"/>
        <pc:sldMkLst>
          <pc:docMk/>
          <pc:sldMk cId="1182163799" sldId="266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153191732" sldId="267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2267385375" sldId="268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672160256" sldId="269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927887670" sldId="270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1483994118" sldId="271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522751382" sldId="272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1742750260" sldId="273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2116105558" sldId="274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4106333819" sldId="275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882660362" sldId="276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1341476006" sldId="277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2817408681" sldId="278"/>
        </pc:sldMkLst>
      </pc:sldChg>
      <pc:sldChg chg="addSp delSp modSp add mod">
        <pc:chgData name="Dongju kim" userId="a637c5ad9c8e7177" providerId="LiveId" clId="{818E3932-78D5-42E0-8811-954F0B53FB57}" dt="2023-11-08T15:29:06.676" v="254"/>
        <pc:sldMkLst>
          <pc:docMk/>
          <pc:sldMk cId="3516305363" sldId="279"/>
        </pc:sldMkLst>
        <pc:spChg chg="del">
          <ac:chgData name="Dongju kim" userId="a637c5ad9c8e7177" providerId="LiveId" clId="{818E3932-78D5-42E0-8811-954F0B53FB57}" dt="2023-11-08T15:25:56.698" v="201" actId="478"/>
          <ac:spMkLst>
            <pc:docMk/>
            <pc:sldMk cId="3516305363" sldId="279"/>
            <ac:spMk id="4" creationId="{62C6CFA1-1398-A273-529B-584C3BB97FCB}"/>
          </ac:spMkLst>
        </pc:spChg>
        <pc:spChg chg="mod">
          <ac:chgData name="Dongju kim" userId="a637c5ad9c8e7177" providerId="LiveId" clId="{818E3932-78D5-42E0-8811-954F0B53FB57}" dt="2023-11-08T15:29:06.676" v="254"/>
          <ac:spMkLst>
            <pc:docMk/>
            <pc:sldMk cId="3516305363" sldId="279"/>
            <ac:spMk id="5" creationId="{37EB967D-0487-02BA-F96D-5327239CCA39}"/>
          </ac:spMkLst>
        </pc:spChg>
        <pc:spChg chg="add mod">
          <ac:chgData name="Dongju kim" userId="a637c5ad9c8e7177" providerId="LiveId" clId="{818E3932-78D5-42E0-8811-954F0B53FB57}" dt="2023-11-08T15:28:29.145" v="252" actId="12788"/>
          <ac:spMkLst>
            <pc:docMk/>
            <pc:sldMk cId="3516305363" sldId="279"/>
            <ac:spMk id="9" creationId="{E4981173-01BC-CD33-057A-8D7FCE9983B6}"/>
          </ac:spMkLst>
        </pc:spChg>
        <pc:spChg chg="add del mod">
          <ac:chgData name="Dongju kim" userId="a637c5ad9c8e7177" providerId="LiveId" clId="{818E3932-78D5-42E0-8811-954F0B53FB57}" dt="2023-11-08T15:27:47.689" v="230" actId="478"/>
          <ac:spMkLst>
            <pc:docMk/>
            <pc:sldMk cId="3516305363" sldId="279"/>
            <ac:spMk id="10" creationId="{F11F0942-F305-A338-1533-4A07571F30FC}"/>
          </ac:spMkLst>
        </pc:spChg>
        <pc:spChg chg="add mod ord">
          <ac:chgData name="Dongju kim" userId="a637c5ad9c8e7177" providerId="LiveId" clId="{818E3932-78D5-42E0-8811-954F0B53FB57}" dt="2023-11-08T15:28:29.145" v="252" actId="12788"/>
          <ac:spMkLst>
            <pc:docMk/>
            <pc:sldMk cId="3516305363" sldId="279"/>
            <ac:spMk id="11" creationId="{58439C13-28C1-9C4A-1602-B64654EB2CE9}"/>
          </ac:spMkLst>
        </pc:spChg>
        <pc:spChg chg="add mod">
          <ac:chgData name="Dongju kim" userId="a637c5ad9c8e7177" providerId="LiveId" clId="{818E3932-78D5-42E0-8811-954F0B53FB57}" dt="2023-11-08T15:27:50.587" v="232" actId="571"/>
          <ac:spMkLst>
            <pc:docMk/>
            <pc:sldMk cId="3516305363" sldId="279"/>
            <ac:spMk id="12" creationId="{B785C797-CDD0-B49C-DE53-08D2FB282E5A}"/>
          </ac:spMkLst>
        </pc:spChg>
        <pc:spChg chg="mod">
          <ac:chgData name="Dongju kim" userId="a637c5ad9c8e7177" providerId="LiveId" clId="{818E3932-78D5-42E0-8811-954F0B53FB57}" dt="2023-11-08T15:28:29.145" v="252" actId="12788"/>
          <ac:spMkLst>
            <pc:docMk/>
            <pc:sldMk cId="3516305363" sldId="279"/>
            <ac:spMk id="15" creationId="{1AA37BC4-9011-670A-35F8-ABB1D026DBEF}"/>
          </ac:spMkLst>
        </pc:spChg>
        <pc:spChg chg="mod">
          <ac:chgData name="Dongju kim" userId="a637c5ad9c8e7177" providerId="LiveId" clId="{818E3932-78D5-42E0-8811-954F0B53FB57}" dt="2023-11-08T15:28:29.145" v="252" actId="12788"/>
          <ac:spMkLst>
            <pc:docMk/>
            <pc:sldMk cId="3516305363" sldId="279"/>
            <ac:spMk id="16" creationId="{A1369F06-C5D3-F33E-E389-C549946080CB}"/>
          </ac:spMkLst>
        </pc:spChg>
        <pc:grpChg chg="add mod">
          <ac:chgData name="Dongju kim" userId="a637c5ad9c8e7177" providerId="LiveId" clId="{818E3932-78D5-42E0-8811-954F0B53FB57}" dt="2023-11-08T15:28:29.145" v="252" actId="12788"/>
          <ac:grpSpMkLst>
            <pc:docMk/>
            <pc:sldMk cId="3516305363" sldId="279"/>
            <ac:grpSpMk id="6" creationId="{E0AE6CC7-1E89-AC19-8F52-B942A5FA6062}"/>
          </ac:grpSpMkLst>
        </pc:grpChg>
        <pc:grpChg chg="add mod">
          <ac:chgData name="Dongju kim" userId="a637c5ad9c8e7177" providerId="LiveId" clId="{818E3932-78D5-42E0-8811-954F0B53FB57}" dt="2023-11-08T15:28:29.145" v="252" actId="12788"/>
          <ac:grpSpMkLst>
            <pc:docMk/>
            <pc:sldMk cId="3516305363" sldId="279"/>
            <ac:grpSpMk id="13" creationId="{014230BE-1E46-343F-20A5-C58098F478BA}"/>
          </ac:grpSpMkLst>
        </pc:grpChg>
        <pc:grpChg chg="add mod">
          <ac:chgData name="Dongju kim" userId="a637c5ad9c8e7177" providerId="LiveId" clId="{818E3932-78D5-42E0-8811-954F0B53FB57}" dt="2023-11-08T15:28:29.145" v="252" actId="12788"/>
          <ac:grpSpMkLst>
            <pc:docMk/>
            <pc:sldMk cId="3516305363" sldId="279"/>
            <ac:grpSpMk id="14" creationId="{03733D14-237A-A797-4CF8-F99215CD219A}"/>
          </ac:grpSpMkLst>
        </pc:grpChg>
        <pc:grpChg chg="add mod">
          <ac:chgData name="Dongju kim" userId="a637c5ad9c8e7177" providerId="LiveId" clId="{818E3932-78D5-42E0-8811-954F0B53FB57}" dt="2023-11-08T15:28:29.145" v="252" actId="12788"/>
          <ac:grpSpMkLst>
            <pc:docMk/>
            <pc:sldMk cId="3516305363" sldId="279"/>
            <ac:grpSpMk id="17" creationId="{E29DD82E-BCDB-5642-631A-5ADED98ED7F4}"/>
          </ac:grpSpMkLst>
        </pc:grpChg>
        <pc:picChg chg="mod">
          <ac:chgData name="Dongju kim" userId="a637c5ad9c8e7177" providerId="LiveId" clId="{818E3932-78D5-42E0-8811-954F0B53FB57}" dt="2023-11-08T15:28:29.145" v="252" actId="12788"/>
          <ac:picMkLst>
            <pc:docMk/>
            <pc:sldMk cId="3516305363" sldId="279"/>
            <ac:picMk id="7" creationId="{3C24F2A6-3DAA-D53D-9822-A617C0203AD0}"/>
          </ac:picMkLst>
        </pc:picChg>
        <pc:picChg chg="mod">
          <ac:chgData name="Dongju kim" userId="a637c5ad9c8e7177" providerId="LiveId" clId="{818E3932-78D5-42E0-8811-954F0B53FB57}" dt="2023-11-08T15:28:29.145" v="252" actId="12788"/>
          <ac:picMkLst>
            <pc:docMk/>
            <pc:sldMk cId="3516305363" sldId="279"/>
            <ac:picMk id="8" creationId="{957A6B65-4143-1603-E866-A3F089EC60DA}"/>
          </ac:picMkLst>
        </pc:picChg>
      </pc:sldChg>
      <pc:sldChg chg="addSp delSp modSp add mod">
        <pc:chgData name="Dongju kim" userId="a637c5ad9c8e7177" providerId="LiveId" clId="{818E3932-78D5-42E0-8811-954F0B53FB57}" dt="2023-11-08T15:31:35.448" v="288"/>
        <pc:sldMkLst>
          <pc:docMk/>
          <pc:sldMk cId="2829657222" sldId="280"/>
        </pc:sldMkLst>
        <pc:spChg chg="add mod">
          <ac:chgData name="Dongju kim" userId="a637c5ad9c8e7177" providerId="LiveId" clId="{818E3932-78D5-42E0-8811-954F0B53FB57}" dt="2023-11-08T15:31:35.448" v="288"/>
          <ac:spMkLst>
            <pc:docMk/>
            <pc:sldMk cId="2829657222" sldId="280"/>
            <ac:spMk id="4" creationId="{669FBE34-64BA-7FA3-04C7-56A1AD834127}"/>
          </ac:spMkLst>
        </pc:spChg>
        <pc:spChg chg="mod">
          <ac:chgData name="Dongju kim" userId="a637c5ad9c8e7177" providerId="LiveId" clId="{818E3932-78D5-42E0-8811-954F0B53FB57}" dt="2023-11-08T15:29:40.575" v="281" actId="20577"/>
          <ac:spMkLst>
            <pc:docMk/>
            <pc:sldMk cId="2829657222" sldId="280"/>
            <ac:spMk id="5" creationId="{37EB967D-0487-02BA-F96D-5327239CCA39}"/>
          </ac:spMkLst>
        </pc:spChg>
        <pc:grpChg chg="del">
          <ac:chgData name="Dongju kim" userId="a637c5ad9c8e7177" providerId="LiveId" clId="{818E3932-78D5-42E0-8811-954F0B53FB57}" dt="2023-11-08T15:29:43.648" v="282" actId="478"/>
          <ac:grpSpMkLst>
            <pc:docMk/>
            <pc:sldMk cId="2829657222" sldId="280"/>
            <ac:grpSpMk id="17" creationId="{E29DD82E-BCDB-5642-631A-5ADED98ED7F4}"/>
          </ac:grpSpMkLst>
        </pc:grpChg>
      </pc:sldChg>
      <pc:sldChg chg="addSp delSp modSp add mod">
        <pc:chgData name="Dongju kim" userId="a637c5ad9c8e7177" providerId="LiveId" clId="{818E3932-78D5-42E0-8811-954F0B53FB57}" dt="2023-11-08T15:32:22.772" v="344" actId="255"/>
        <pc:sldMkLst>
          <pc:docMk/>
          <pc:sldMk cId="643063969" sldId="281"/>
        </pc:sldMkLst>
        <pc:spChg chg="del">
          <ac:chgData name="Dongju kim" userId="a637c5ad9c8e7177" providerId="LiveId" clId="{818E3932-78D5-42E0-8811-954F0B53FB57}" dt="2023-11-08T15:32:01.648" v="341" actId="478"/>
          <ac:spMkLst>
            <pc:docMk/>
            <pc:sldMk cId="643063969" sldId="281"/>
            <ac:spMk id="4" creationId="{669FBE34-64BA-7FA3-04C7-56A1AD834127}"/>
          </ac:spMkLst>
        </pc:spChg>
        <pc:spChg chg="mod">
          <ac:chgData name="Dongju kim" userId="a637c5ad9c8e7177" providerId="LiveId" clId="{818E3932-78D5-42E0-8811-954F0B53FB57}" dt="2023-11-08T15:31:58.858" v="340" actId="20577"/>
          <ac:spMkLst>
            <pc:docMk/>
            <pc:sldMk cId="643063969" sldId="281"/>
            <ac:spMk id="5" creationId="{37EB967D-0487-02BA-F96D-5327239CCA39}"/>
          </ac:spMkLst>
        </pc:spChg>
        <pc:spChg chg="add mod">
          <ac:chgData name="Dongju kim" userId="a637c5ad9c8e7177" providerId="LiveId" clId="{818E3932-78D5-42E0-8811-954F0B53FB57}" dt="2023-11-08T15:32:22.772" v="344" actId="255"/>
          <ac:spMkLst>
            <pc:docMk/>
            <pc:sldMk cId="643063969" sldId="281"/>
            <ac:spMk id="6" creationId="{AA4D94BC-1030-7442-F3DF-E1C3ACB85A61}"/>
          </ac:spMkLst>
        </pc:spChg>
      </pc:sldChg>
      <pc:sldChg chg="addSp delSp modSp add mod">
        <pc:chgData name="Dongju kim" userId="a637c5ad9c8e7177" providerId="LiveId" clId="{818E3932-78D5-42E0-8811-954F0B53FB57}" dt="2023-11-08T15:36:31.910" v="393" actId="207"/>
        <pc:sldMkLst>
          <pc:docMk/>
          <pc:sldMk cId="535351876" sldId="282"/>
        </pc:sldMkLst>
        <pc:spChg chg="mod">
          <ac:chgData name="Dongju kim" userId="a637c5ad9c8e7177" providerId="LiveId" clId="{818E3932-78D5-42E0-8811-954F0B53FB57}" dt="2023-11-08T15:33:04.732" v="352" actId="20577"/>
          <ac:spMkLst>
            <pc:docMk/>
            <pc:sldMk cId="535351876" sldId="282"/>
            <ac:spMk id="5" creationId="{37EB967D-0487-02BA-F96D-5327239CCA39}"/>
          </ac:spMkLst>
        </pc:spChg>
        <pc:spChg chg="del">
          <ac:chgData name="Dongju kim" userId="a637c5ad9c8e7177" providerId="LiveId" clId="{818E3932-78D5-42E0-8811-954F0B53FB57}" dt="2023-11-08T15:33:07.553" v="353" actId="478"/>
          <ac:spMkLst>
            <pc:docMk/>
            <pc:sldMk cId="535351876" sldId="282"/>
            <ac:spMk id="6" creationId="{AA4D94BC-1030-7442-F3DF-E1C3ACB85A61}"/>
          </ac:spMkLst>
        </pc:spChg>
        <pc:spChg chg="add del">
          <ac:chgData name="Dongju kim" userId="a637c5ad9c8e7177" providerId="LiveId" clId="{818E3932-78D5-42E0-8811-954F0B53FB57}" dt="2023-11-08T15:33:00.893" v="350" actId="22"/>
          <ac:spMkLst>
            <pc:docMk/>
            <pc:sldMk cId="535351876" sldId="282"/>
            <ac:spMk id="7" creationId="{46E3D281-64AF-9EE4-2C49-F3E6D9FEF308}"/>
          </ac:spMkLst>
        </pc:spChg>
        <pc:spChg chg="add mod">
          <ac:chgData name="Dongju kim" userId="a637c5ad9c8e7177" providerId="LiveId" clId="{818E3932-78D5-42E0-8811-954F0B53FB57}" dt="2023-11-08T15:36:03.802" v="390" actId="6549"/>
          <ac:spMkLst>
            <pc:docMk/>
            <pc:sldMk cId="535351876" sldId="282"/>
            <ac:spMk id="8" creationId="{4A264D11-E804-C9F0-F2D5-B228D072FAFC}"/>
          </ac:spMkLst>
        </pc:spChg>
        <pc:spChg chg="add mod">
          <ac:chgData name="Dongju kim" userId="a637c5ad9c8e7177" providerId="LiveId" clId="{818E3932-78D5-42E0-8811-954F0B53FB57}" dt="2023-11-08T15:36:31.910" v="393" actId="207"/>
          <ac:spMkLst>
            <pc:docMk/>
            <pc:sldMk cId="535351876" sldId="282"/>
            <ac:spMk id="9" creationId="{65D556D1-B5F5-D737-0737-05A5016EE6D9}"/>
          </ac:spMkLst>
        </pc:spChg>
      </pc:sldChg>
      <pc:sldChg chg="modSp add mod">
        <pc:chgData name="Dongju kim" userId="a637c5ad9c8e7177" providerId="LiveId" clId="{818E3932-78D5-42E0-8811-954F0B53FB57}" dt="2023-11-08T15:36:58.173" v="396" actId="207"/>
        <pc:sldMkLst>
          <pc:docMk/>
          <pc:sldMk cId="811140508" sldId="283"/>
        </pc:sldMkLst>
        <pc:spChg chg="mod">
          <ac:chgData name="Dongju kim" userId="a637c5ad9c8e7177" providerId="LiveId" clId="{818E3932-78D5-42E0-8811-954F0B53FB57}" dt="2023-11-08T15:35:41.226" v="384"/>
          <ac:spMkLst>
            <pc:docMk/>
            <pc:sldMk cId="811140508" sldId="283"/>
            <ac:spMk id="5" creationId="{37EB967D-0487-02BA-F96D-5327239CCA39}"/>
          </ac:spMkLst>
        </pc:spChg>
        <pc:spChg chg="mod">
          <ac:chgData name="Dongju kim" userId="a637c5ad9c8e7177" providerId="LiveId" clId="{818E3932-78D5-42E0-8811-954F0B53FB57}" dt="2023-11-08T15:36:00.962" v="389" actId="6549"/>
          <ac:spMkLst>
            <pc:docMk/>
            <pc:sldMk cId="811140508" sldId="283"/>
            <ac:spMk id="8" creationId="{4A264D11-E804-C9F0-F2D5-B228D072FAFC}"/>
          </ac:spMkLst>
        </pc:spChg>
        <pc:spChg chg="mod">
          <ac:chgData name="Dongju kim" userId="a637c5ad9c8e7177" providerId="LiveId" clId="{818E3932-78D5-42E0-8811-954F0B53FB57}" dt="2023-11-08T15:36:58.173" v="396" actId="207"/>
          <ac:spMkLst>
            <pc:docMk/>
            <pc:sldMk cId="811140508" sldId="283"/>
            <ac:spMk id="9" creationId="{65D556D1-B5F5-D737-0737-05A5016EE6D9}"/>
          </ac:spMkLst>
        </pc:spChg>
      </pc:sldChg>
      <pc:sldChg chg="modSp add mod">
        <pc:chgData name="Dongju kim" userId="a637c5ad9c8e7177" providerId="LiveId" clId="{818E3932-78D5-42E0-8811-954F0B53FB57}" dt="2023-11-08T15:38:25.362" v="432" actId="6549"/>
        <pc:sldMkLst>
          <pc:docMk/>
          <pc:sldMk cId="3750104961" sldId="284"/>
        </pc:sldMkLst>
        <pc:spChg chg="mod">
          <ac:chgData name="Dongju kim" userId="a637c5ad9c8e7177" providerId="LiveId" clId="{818E3932-78D5-42E0-8811-954F0B53FB57}" dt="2023-11-08T15:37:15.177" v="398"/>
          <ac:spMkLst>
            <pc:docMk/>
            <pc:sldMk cId="3750104961" sldId="284"/>
            <ac:spMk id="5" creationId="{37EB967D-0487-02BA-F96D-5327239CCA39}"/>
          </ac:spMkLst>
        </pc:spChg>
        <pc:spChg chg="mod">
          <ac:chgData name="Dongju kim" userId="a637c5ad9c8e7177" providerId="LiveId" clId="{818E3932-78D5-42E0-8811-954F0B53FB57}" dt="2023-11-08T15:38:25.362" v="432" actId="6549"/>
          <ac:spMkLst>
            <pc:docMk/>
            <pc:sldMk cId="3750104961" sldId="284"/>
            <ac:spMk id="8" creationId="{4A264D11-E804-C9F0-F2D5-B228D072FAFC}"/>
          </ac:spMkLst>
        </pc:spChg>
        <pc:spChg chg="mod">
          <ac:chgData name="Dongju kim" userId="a637c5ad9c8e7177" providerId="LiveId" clId="{818E3932-78D5-42E0-8811-954F0B53FB57}" dt="2023-11-08T15:37:57.449" v="429" actId="20577"/>
          <ac:spMkLst>
            <pc:docMk/>
            <pc:sldMk cId="3750104961" sldId="284"/>
            <ac:spMk id="9" creationId="{65D556D1-B5F5-D737-0737-05A5016EE6D9}"/>
          </ac:spMkLst>
        </pc:spChg>
      </pc:sldChg>
      <pc:sldChg chg="modSp add mod">
        <pc:chgData name="Dongju kim" userId="a637c5ad9c8e7177" providerId="LiveId" clId="{818E3932-78D5-42E0-8811-954F0B53FB57}" dt="2023-11-08T15:40:39.610" v="451" actId="6549"/>
        <pc:sldMkLst>
          <pc:docMk/>
          <pc:sldMk cId="724238118" sldId="285"/>
        </pc:sldMkLst>
        <pc:spChg chg="mod">
          <ac:chgData name="Dongju kim" userId="a637c5ad9c8e7177" providerId="LiveId" clId="{818E3932-78D5-42E0-8811-954F0B53FB57}" dt="2023-11-08T15:38:51.813" v="434"/>
          <ac:spMkLst>
            <pc:docMk/>
            <pc:sldMk cId="724238118" sldId="285"/>
            <ac:spMk id="5" creationId="{37EB967D-0487-02BA-F96D-5327239CCA39}"/>
          </ac:spMkLst>
        </pc:spChg>
        <pc:spChg chg="mod">
          <ac:chgData name="Dongju kim" userId="a637c5ad9c8e7177" providerId="LiveId" clId="{818E3932-78D5-42E0-8811-954F0B53FB57}" dt="2023-11-08T15:40:39.610" v="451" actId="6549"/>
          <ac:spMkLst>
            <pc:docMk/>
            <pc:sldMk cId="724238118" sldId="285"/>
            <ac:spMk id="8" creationId="{4A264D11-E804-C9F0-F2D5-B228D072FAFC}"/>
          </ac:spMkLst>
        </pc:spChg>
        <pc:spChg chg="mod">
          <ac:chgData name="Dongju kim" userId="a637c5ad9c8e7177" providerId="LiveId" clId="{818E3932-78D5-42E0-8811-954F0B53FB57}" dt="2023-11-08T15:39:31.284" v="442" actId="207"/>
          <ac:spMkLst>
            <pc:docMk/>
            <pc:sldMk cId="724238118" sldId="285"/>
            <ac:spMk id="9" creationId="{65D556D1-B5F5-D737-0737-05A5016EE6D9}"/>
          </ac:spMkLst>
        </pc:spChg>
      </pc:sldChg>
      <pc:sldChg chg="modSp add mod">
        <pc:chgData name="Dongju kim" userId="a637c5ad9c8e7177" providerId="LiveId" clId="{818E3932-78D5-42E0-8811-954F0B53FB57}" dt="2023-11-08T15:41:44.419" v="576" actId="255"/>
        <pc:sldMkLst>
          <pc:docMk/>
          <pc:sldMk cId="854188704" sldId="286"/>
        </pc:sldMkLst>
        <pc:spChg chg="mod">
          <ac:chgData name="Dongju kim" userId="a637c5ad9c8e7177" providerId="LiveId" clId="{818E3932-78D5-42E0-8811-954F0B53FB57}" dt="2023-11-08T15:40:55.023" v="453"/>
          <ac:spMkLst>
            <pc:docMk/>
            <pc:sldMk cId="854188704" sldId="286"/>
            <ac:spMk id="5" creationId="{37EB967D-0487-02BA-F96D-5327239CCA39}"/>
          </ac:spMkLst>
        </pc:spChg>
        <pc:spChg chg="mod">
          <ac:chgData name="Dongju kim" userId="a637c5ad9c8e7177" providerId="LiveId" clId="{818E3932-78D5-42E0-8811-954F0B53FB57}" dt="2023-11-08T15:41:25.978" v="573" actId="20577"/>
          <ac:spMkLst>
            <pc:docMk/>
            <pc:sldMk cId="854188704" sldId="286"/>
            <ac:spMk id="8" creationId="{4A264D11-E804-C9F0-F2D5-B228D072FAFC}"/>
          </ac:spMkLst>
        </pc:spChg>
        <pc:spChg chg="mod">
          <ac:chgData name="Dongju kim" userId="a637c5ad9c8e7177" providerId="LiveId" clId="{818E3932-78D5-42E0-8811-954F0B53FB57}" dt="2023-11-08T15:41:44.419" v="576" actId="255"/>
          <ac:spMkLst>
            <pc:docMk/>
            <pc:sldMk cId="854188704" sldId="286"/>
            <ac:spMk id="9" creationId="{65D556D1-B5F5-D737-0737-05A5016EE6D9}"/>
          </ac:spMkLst>
        </pc:spChg>
      </pc:sldChg>
    </pc:docChg>
  </pc:docChgLst>
  <pc:docChgLst>
    <pc:chgData name="Dongju kim" userId="a637c5ad9c8e7177" providerId="LiveId" clId="{EA21FBE8-89CF-4497-828B-8699C924C3FE}"/>
    <pc:docChg chg="undo custSel addSld delSld modSld">
      <pc:chgData name="Dongju kim" userId="a637c5ad9c8e7177" providerId="LiveId" clId="{EA21FBE8-89CF-4497-828B-8699C924C3FE}" dt="2023-11-21T10:36:59.924" v="161" actId="14100"/>
      <pc:docMkLst>
        <pc:docMk/>
      </pc:docMkLst>
      <pc:sldChg chg="modSp mod">
        <pc:chgData name="Dongju kim" userId="a637c5ad9c8e7177" providerId="LiveId" clId="{EA21FBE8-89CF-4497-828B-8699C924C3FE}" dt="2023-11-21T09:45:57.250" v="1"/>
        <pc:sldMkLst>
          <pc:docMk/>
          <pc:sldMk cId="3779494914" sldId="257"/>
        </pc:sldMkLst>
        <pc:spChg chg="mod">
          <ac:chgData name="Dongju kim" userId="a637c5ad9c8e7177" providerId="LiveId" clId="{EA21FBE8-89CF-4497-828B-8699C924C3FE}" dt="2023-11-21T09:45:57.250" v="1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EA21FBE8-89CF-4497-828B-8699C924C3FE}" dt="2023-11-21T09:45:51.948" v="0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EA21FBE8-89CF-4497-828B-8699C924C3FE}" dt="2023-11-21T09:46:01.557" v="2"/>
        <pc:sldMkLst>
          <pc:docMk/>
          <pc:sldMk cId="2795672102" sldId="260"/>
        </pc:sldMkLst>
        <pc:spChg chg="mod">
          <ac:chgData name="Dongju kim" userId="a637c5ad9c8e7177" providerId="LiveId" clId="{EA21FBE8-89CF-4497-828B-8699C924C3FE}" dt="2023-11-21T09:46:01.557" v="2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EA21FBE8-89CF-4497-828B-8699C924C3FE}" dt="2023-11-21T10:29:00.401" v="51" actId="6549"/>
        <pc:sldMkLst>
          <pc:docMk/>
          <pc:sldMk cId="884780783" sldId="269"/>
        </pc:sldMkLst>
        <pc:spChg chg="mod">
          <ac:chgData name="Dongju kim" userId="a637c5ad9c8e7177" providerId="LiveId" clId="{EA21FBE8-89CF-4497-828B-8699C924C3FE}" dt="2023-11-21T09:48:16.770" v="31" actId="14100"/>
          <ac:spMkLst>
            <pc:docMk/>
            <pc:sldMk cId="884780783" sldId="269"/>
            <ac:spMk id="2" creationId="{00000000-0000-0000-0000-000000000000}"/>
          </ac:spMkLst>
        </pc:spChg>
        <pc:spChg chg="mod">
          <ac:chgData name="Dongju kim" userId="a637c5ad9c8e7177" providerId="LiveId" clId="{EA21FBE8-89CF-4497-828B-8699C924C3FE}" dt="2023-11-21T09:46:14.558" v="3"/>
          <ac:spMkLst>
            <pc:docMk/>
            <pc:sldMk cId="884780783" sldId="269"/>
            <ac:spMk id="3" creationId="{00000000-0000-0000-0000-000000000000}"/>
          </ac:spMkLst>
        </pc:spChg>
        <pc:spChg chg="mod">
          <ac:chgData name="Dongju kim" userId="a637c5ad9c8e7177" providerId="LiveId" clId="{EA21FBE8-89CF-4497-828B-8699C924C3FE}" dt="2023-11-21T09:46:39.759" v="7"/>
          <ac:spMkLst>
            <pc:docMk/>
            <pc:sldMk cId="884780783" sldId="269"/>
            <ac:spMk id="4" creationId="{D7FACFDD-63BE-9604-ECE2-5DB526F7BA15}"/>
          </ac:spMkLst>
        </pc:spChg>
        <pc:spChg chg="mod">
          <ac:chgData name="Dongju kim" userId="a637c5ad9c8e7177" providerId="LiveId" clId="{EA21FBE8-89CF-4497-828B-8699C924C3FE}" dt="2023-11-21T09:48:04.032" v="29" actId="20577"/>
          <ac:spMkLst>
            <pc:docMk/>
            <pc:sldMk cId="884780783" sldId="269"/>
            <ac:spMk id="5" creationId="{37EB967D-0487-02BA-F96D-5327239CCA39}"/>
          </ac:spMkLst>
        </pc:spChg>
        <pc:spChg chg="del">
          <ac:chgData name="Dongju kim" userId="a637c5ad9c8e7177" providerId="LiveId" clId="{EA21FBE8-89CF-4497-828B-8699C924C3FE}" dt="2023-11-21T09:46:41.956" v="8" actId="478"/>
          <ac:spMkLst>
            <pc:docMk/>
            <pc:sldMk cId="884780783" sldId="269"/>
            <ac:spMk id="6" creationId="{3FE3B37A-CFB4-4E10-8EFE-75579155B4C9}"/>
          </ac:spMkLst>
        </pc:spChg>
        <pc:spChg chg="add mod">
          <ac:chgData name="Dongju kim" userId="a637c5ad9c8e7177" providerId="LiveId" clId="{EA21FBE8-89CF-4497-828B-8699C924C3FE}" dt="2023-11-21T10:29:00.401" v="51" actId="6549"/>
          <ac:spMkLst>
            <pc:docMk/>
            <pc:sldMk cId="884780783" sldId="269"/>
            <ac:spMk id="8" creationId="{8734B17C-2DC1-49ED-EE9B-E71085B6B236}"/>
          </ac:spMkLst>
        </pc:spChg>
        <pc:graphicFrameChg chg="add mod modGraphic">
          <ac:chgData name="Dongju kim" userId="a637c5ad9c8e7177" providerId="LiveId" clId="{EA21FBE8-89CF-4497-828B-8699C924C3FE}" dt="2023-11-21T10:27:58.212" v="42" actId="122"/>
          <ac:graphicFrameMkLst>
            <pc:docMk/>
            <pc:sldMk cId="884780783" sldId="269"/>
            <ac:graphicFrameMk id="7" creationId="{AEF03D45-4504-EED7-D2D8-E4794B3570DE}"/>
          </ac:graphicFrameMkLst>
        </pc:graphicFrameChg>
      </pc:sldChg>
      <pc:sldChg chg="modSp del">
        <pc:chgData name="Dongju kim" userId="a637c5ad9c8e7177" providerId="LiveId" clId="{EA21FBE8-89CF-4497-828B-8699C924C3FE}" dt="2023-11-21T10:31:02.595" v="52" actId="47"/>
        <pc:sldMkLst>
          <pc:docMk/>
          <pc:sldMk cId="981984477" sldId="270"/>
        </pc:sldMkLst>
        <pc:spChg chg="mod">
          <ac:chgData name="Dongju kim" userId="a637c5ad9c8e7177" providerId="LiveId" clId="{EA21FBE8-89CF-4497-828B-8699C924C3FE}" dt="2023-11-21T09:46:14.558" v="3"/>
          <ac:spMkLst>
            <pc:docMk/>
            <pc:sldMk cId="981984477" sldId="270"/>
            <ac:spMk id="3" creationId="{00000000-0000-0000-0000-000000000000}"/>
          </ac:spMkLst>
        </pc:spChg>
      </pc:sldChg>
      <pc:sldChg chg="delSp modSp add mod">
        <pc:chgData name="Dongju kim" userId="a637c5ad9c8e7177" providerId="LiveId" clId="{EA21FBE8-89CF-4497-828B-8699C924C3FE}" dt="2023-11-21T10:31:55.289" v="72" actId="6549"/>
        <pc:sldMkLst>
          <pc:docMk/>
          <pc:sldMk cId="3363482104" sldId="270"/>
        </pc:sldMkLst>
        <pc:spChg chg="mod">
          <ac:chgData name="Dongju kim" userId="a637c5ad9c8e7177" providerId="LiveId" clId="{EA21FBE8-89CF-4497-828B-8699C924C3FE}" dt="2023-11-21T10:31:15.827" v="56" actId="14100"/>
          <ac:spMkLst>
            <pc:docMk/>
            <pc:sldMk cId="3363482104" sldId="270"/>
            <ac:spMk id="2" creationId="{00000000-0000-0000-0000-000000000000}"/>
          </ac:spMkLst>
        </pc:spChg>
        <pc:spChg chg="mod">
          <ac:chgData name="Dongju kim" userId="a637c5ad9c8e7177" providerId="LiveId" clId="{EA21FBE8-89CF-4497-828B-8699C924C3FE}" dt="2023-11-21T10:31:55.289" v="72" actId="6549"/>
          <ac:spMkLst>
            <pc:docMk/>
            <pc:sldMk cId="3363482104" sldId="270"/>
            <ac:spMk id="4" creationId="{D7FACFDD-63BE-9604-ECE2-5DB526F7BA15}"/>
          </ac:spMkLst>
        </pc:spChg>
        <pc:spChg chg="mod">
          <ac:chgData name="Dongju kim" userId="a637c5ad9c8e7177" providerId="LiveId" clId="{EA21FBE8-89CF-4497-828B-8699C924C3FE}" dt="2023-11-21T10:31:24.766" v="58" actId="14100"/>
          <ac:spMkLst>
            <pc:docMk/>
            <pc:sldMk cId="3363482104" sldId="270"/>
            <ac:spMk id="5" creationId="{37EB967D-0487-02BA-F96D-5327239CCA39}"/>
          </ac:spMkLst>
        </pc:spChg>
        <pc:spChg chg="del">
          <ac:chgData name="Dongju kim" userId="a637c5ad9c8e7177" providerId="LiveId" clId="{EA21FBE8-89CF-4497-828B-8699C924C3FE}" dt="2023-11-21T10:31:35.807" v="60" actId="478"/>
          <ac:spMkLst>
            <pc:docMk/>
            <pc:sldMk cId="3363482104" sldId="270"/>
            <ac:spMk id="8" creationId="{8734B17C-2DC1-49ED-EE9B-E71085B6B236}"/>
          </ac:spMkLst>
        </pc:spChg>
        <pc:graphicFrameChg chg="del">
          <ac:chgData name="Dongju kim" userId="a637c5ad9c8e7177" providerId="LiveId" clId="{EA21FBE8-89CF-4497-828B-8699C924C3FE}" dt="2023-11-21T10:31:34.052" v="59" actId="478"/>
          <ac:graphicFrameMkLst>
            <pc:docMk/>
            <pc:sldMk cId="3363482104" sldId="270"/>
            <ac:graphicFrameMk id="7" creationId="{AEF03D45-4504-EED7-D2D8-E4794B3570DE}"/>
          </ac:graphicFrameMkLst>
        </pc:graphicFrameChg>
      </pc:sldChg>
      <pc:sldChg chg="modSp add mod">
        <pc:chgData name="Dongju kim" userId="a637c5ad9c8e7177" providerId="LiveId" clId="{EA21FBE8-89CF-4497-828B-8699C924C3FE}" dt="2023-11-21T10:32:22.432" v="78" actId="6549"/>
        <pc:sldMkLst>
          <pc:docMk/>
          <pc:sldMk cId="817091048" sldId="271"/>
        </pc:sldMkLst>
        <pc:spChg chg="mod">
          <ac:chgData name="Dongju kim" userId="a637c5ad9c8e7177" providerId="LiveId" clId="{EA21FBE8-89CF-4497-828B-8699C924C3FE}" dt="2023-11-21T10:32:22.432" v="78" actId="6549"/>
          <ac:spMkLst>
            <pc:docMk/>
            <pc:sldMk cId="817091048" sldId="271"/>
            <ac:spMk id="4" creationId="{D7FACFDD-63BE-9604-ECE2-5DB526F7BA15}"/>
          </ac:spMkLst>
        </pc:spChg>
      </pc:sldChg>
      <pc:sldChg chg="modSp del">
        <pc:chgData name="Dongju kim" userId="a637c5ad9c8e7177" providerId="LiveId" clId="{EA21FBE8-89CF-4497-828B-8699C924C3FE}" dt="2023-11-21T10:31:02.595" v="52" actId="47"/>
        <pc:sldMkLst>
          <pc:docMk/>
          <pc:sldMk cId="3168910591" sldId="271"/>
        </pc:sldMkLst>
        <pc:spChg chg="mod">
          <ac:chgData name="Dongju kim" userId="a637c5ad9c8e7177" providerId="LiveId" clId="{EA21FBE8-89CF-4497-828B-8699C924C3FE}" dt="2023-11-21T09:46:14.558" v="3"/>
          <ac:spMkLst>
            <pc:docMk/>
            <pc:sldMk cId="3168910591" sldId="271"/>
            <ac:spMk id="3" creationId="{00000000-0000-0000-0000-000000000000}"/>
          </ac:spMkLst>
        </pc:spChg>
      </pc:sldChg>
      <pc:sldChg chg="modSp add mod">
        <pc:chgData name="Dongju kim" userId="a637c5ad9c8e7177" providerId="LiveId" clId="{EA21FBE8-89CF-4497-828B-8699C924C3FE}" dt="2023-11-21T10:33:52.953" v="98" actId="20577"/>
        <pc:sldMkLst>
          <pc:docMk/>
          <pc:sldMk cId="1256411068" sldId="272"/>
        </pc:sldMkLst>
        <pc:spChg chg="mod">
          <ac:chgData name="Dongju kim" userId="a637c5ad9c8e7177" providerId="LiveId" clId="{EA21FBE8-89CF-4497-828B-8699C924C3FE}" dt="2023-11-21T10:33:52.953" v="98" actId="20577"/>
          <ac:spMkLst>
            <pc:docMk/>
            <pc:sldMk cId="1256411068" sldId="272"/>
            <ac:spMk id="4" creationId="{D7FACFDD-63BE-9604-ECE2-5DB526F7BA15}"/>
          </ac:spMkLst>
        </pc:spChg>
        <pc:spChg chg="mod">
          <ac:chgData name="Dongju kim" userId="a637c5ad9c8e7177" providerId="LiveId" clId="{EA21FBE8-89CF-4497-828B-8699C924C3FE}" dt="2023-11-21T10:32:56.324" v="82" actId="14100"/>
          <ac:spMkLst>
            <pc:docMk/>
            <pc:sldMk cId="1256411068" sldId="272"/>
            <ac:spMk id="5" creationId="{37EB967D-0487-02BA-F96D-5327239CCA39}"/>
          </ac:spMkLst>
        </pc:spChg>
      </pc:sldChg>
      <pc:sldChg chg="modSp del">
        <pc:chgData name="Dongju kim" userId="a637c5ad9c8e7177" providerId="LiveId" clId="{EA21FBE8-89CF-4497-828B-8699C924C3FE}" dt="2023-11-21T10:31:02.595" v="52" actId="47"/>
        <pc:sldMkLst>
          <pc:docMk/>
          <pc:sldMk cId="1287998871" sldId="272"/>
        </pc:sldMkLst>
        <pc:spChg chg="mod">
          <ac:chgData name="Dongju kim" userId="a637c5ad9c8e7177" providerId="LiveId" clId="{EA21FBE8-89CF-4497-828B-8699C924C3FE}" dt="2023-11-21T09:46:14.558" v="3"/>
          <ac:spMkLst>
            <pc:docMk/>
            <pc:sldMk cId="1287998871" sldId="272"/>
            <ac:spMk id="3" creationId="{00000000-0000-0000-0000-000000000000}"/>
          </ac:spMkLst>
        </pc:spChg>
      </pc:sldChg>
      <pc:sldChg chg="modSp add mod">
        <pc:chgData name="Dongju kim" userId="a637c5ad9c8e7177" providerId="LiveId" clId="{EA21FBE8-89CF-4497-828B-8699C924C3FE}" dt="2023-11-21T10:35:04.975" v="134" actId="5793"/>
        <pc:sldMkLst>
          <pc:docMk/>
          <pc:sldMk cId="2370886931" sldId="273"/>
        </pc:sldMkLst>
        <pc:spChg chg="mod">
          <ac:chgData name="Dongju kim" userId="a637c5ad9c8e7177" providerId="LiveId" clId="{EA21FBE8-89CF-4497-828B-8699C924C3FE}" dt="2023-11-21T10:35:04.975" v="134" actId="5793"/>
          <ac:spMkLst>
            <pc:docMk/>
            <pc:sldMk cId="2370886931" sldId="273"/>
            <ac:spMk id="4" creationId="{D7FACFDD-63BE-9604-ECE2-5DB526F7BA15}"/>
          </ac:spMkLst>
        </pc:spChg>
        <pc:spChg chg="mod">
          <ac:chgData name="Dongju kim" userId="a637c5ad9c8e7177" providerId="LiveId" clId="{EA21FBE8-89CF-4497-828B-8699C924C3FE}" dt="2023-11-21T10:34:28.773" v="100"/>
          <ac:spMkLst>
            <pc:docMk/>
            <pc:sldMk cId="2370886931" sldId="273"/>
            <ac:spMk id="5" creationId="{37EB967D-0487-02BA-F96D-5327239CCA39}"/>
          </ac:spMkLst>
        </pc:spChg>
      </pc:sldChg>
      <pc:sldChg chg="addSp delSp modSp add mod">
        <pc:chgData name="Dongju kim" userId="a637c5ad9c8e7177" providerId="LiveId" clId="{EA21FBE8-89CF-4497-828B-8699C924C3FE}" dt="2023-11-21T10:36:00.137" v="146" actId="1037"/>
        <pc:sldMkLst>
          <pc:docMk/>
          <pc:sldMk cId="3383767403" sldId="274"/>
        </pc:sldMkLst>
        <pc:spChg chg="del">
          <ac:chgData name="Dongju kim" userId="a637c5ad9c8e7177" providerId="LiveId" clId="{EA21FBE8-89CF-4497-828B-8699C924C3FE}" dt="2023-11-21T10:35:37.248" v="136" actId="478"/>
          <ac:spMkLst>
            <pc:docMk/>
            <pc:sldMk cId="3383767403" sldId="274"/>
            <ac:spMk id="4" creationId="{D7FACFDD-63BE-9604-ECE2-5DB526F7BA15}"/>
          </ac:spMkLst>
        </pc:spChg>
        <pc:spChg chg="mod">
          <ac:chgData name="Dongju kim" userId="a637c5ad9c8e7177" providerId="LiveId" clId="{EA21FBE8-89CF-4497-828B-8699C924C3FE}" dt="2023-11-21T10:35:53.840" v="145" actId="6549"/>
          <ac:spMkLst>
            <pc:docMk/>
            <pc:sldMk cId="3383767403" sldId="274"/>
            <ac:spMk id="7" creationId="{6790C6A6-7365-2A72-72B8-A20397F6E251}"/>
          </ac:spMkLst>
        </pc:spChg>
        <pc:spChg chg="mod">
          <ac:chgData name="Dongju kim" userId="a637c5ad9c8e7177" providerId="LiveId" clId="{EA21FBE8-89CF-4497-828B-8699C924C3FE}" dt="2023-11-21T10:36:00.137" v="146" actId="1037"/>
          <ac:spMkLst>
            <pc:docMk/>
            <pc:sldMk cId="3383767403" sldId="274"/>
            <ac:spMk id="8" creationId="{7918CAFD-B5F3-BD98-1A85-B7A5D266CDEB}"/>
          </ac:spMkLst>
        </pc:spChg>
        <pc:grpChg chg="add mod">
          <ac:chgData name="Dongju kim" userId="a637c5ad9c8e7177" providerId="LiveId" clId="{EA21FBE8-89CF-4497-828B-8699C924C3FE}" dt="2023-11-21T10:35:37.524" v="137"/>
          <ac:grpSpMkLst>
            <pc:docMk/>
            <pc:sldMk cId="3383767403" sldId="274"/>
            <ac:grpSpMk id="6" creationId="{12137D74-0C9A-D5DE-B943-2A6838182173}"/>
          </ac:grpSpMkLst>
        </pc:grpChg>
      </pc:sldChg>
      <pc:sldChg chg="modSp add mod">
        <pc:chgData name="Dongju kim" userId="a637c5ad9c8e7177" providerId="LiveId" clId="{EA21FBE8-89CF-4497-828B-8699C924C3FE}" dt="2023-11-21T10:36:59.924" v="161" actId="14100"/>
        <pc:sldMkLst>
          <pc:docMk/>
          <pc:sldMk cId="3779313141" sldId="275"/>
        </pc:sldMkLst>
        <pc:spChg chg="mod">
          <ac:chgData name="Dongju kim" userId="a637c5ad9c8e7177" providerId="LiveId" clId="{EA21FBE8-89CF-4497-828B-8699C924C3FE}" dt="2023-11-21T10:36:59.924" v="161" actId="14100"/>
          <ac:spMkLst>
            <pc:docMk/>
            <pc:sldMk cId="3779313141" sldId="275"/>
            <ac:spMk id="7" creationId="{6790C6A6-7365-2A72-72B8-A20397F6E251}"/>
          </ac:spMkLst>
        </pc:spChg>
        <pc:spChg chg="mod">
          <ac:chgData name="Dongju kim" userId="a637c5ad9c8e7177" providerId="LiveId" clId="{EA21FBE8-89CF-4497-828B-8699C924C3FE}" dt="2023-11-21T10:36:14.315" v="150"/>
          <ac:spMkLst>
            <pc:docMk/>
            <pc:sldMk cId="3779313141" sldId="275"/>
            <ac:spMk id="8" creationId="{7918CAFD-B5F3-BD98-1A85-B7A5D266CDEB}"/>
          </ac:spMkLst>
        </pc:spChg>
        <pc:grpChg chg="mod">
          <ac:chgData name="Dongju kim" userId="a637c5ad9c8e7177" providerId="LiveId" clId="{EA21FBE8-89CF-4497-828B-8699C924C3FE}" dt="2023-11-21T10:36:26.880" v="155" actId="14100"/>
          <ac:grpSpMkLst>
            <pc:docMk/>
            <pc:sldMk cId="3779313141" sldId="275"/>
            <ac:grpSpMk id="6" creationId="{12137D74-0C9A-D5DE-B943-2A6838182173}"/>
          </ac:grpSpMkLst>
        </pc:grpChg>
      </pc:sldChg>
    </pc:docChg>
  </pc:docChgLst>
  <pc:docChgLst>
    <pc:chgData name="Dejay kim" userId="a637c5ad9c8e7177" providerId="LiveId" clId="{A03206C8-0867-48CE-A39F-F87BE54F672E}"/>
    <pc:docChg chg="undo custSel addSld delSld modSld">
      <pc:chgData name="Dejay kim" userId="a637c5ad9c8e7177" providerId="LiveId" clId="{A03206C8-0867-48CE-A39F-F87BE54F672E}" dt="2021-12-20T09:29:00.093" v="1103" actId="20577"/>
      <pc:docMkLst>
        <pc:docMk/>
      </pc:docMkLst>
      <pc:sldChg chg="modSp mod">
        <pc:chgData name="Dejay kim" userId="a637c5ad9c8e7177" providerId="LiveId" clId="{A03206C8-0867-48CE-A39F-F87BE54F672E}" dt="2021-12-20T09:06:00.972" v="53" actId="20577"/>
        <pc:sldMkLst>
          <pc:docMk/>
          <pc:sldMk cId="3793850706" sldId="256"/>
        </pc:sldMkLst>
        <pc:spChg chg="mod">
          <ac:chgData name="Dejay kim" userId="a637c5ad9c8e7177" providerId="LiveId" clId="{A03206C8-0867-48CE-A39F-F87BE54F672E}" dt="2021-12-20T09:06:00.972" v="53" actId="20577"/>
          <ac:spMkLst>
            <pc:docMk/>
            <pc:sldMk cId="3793850706" sldId="256"/>
            <ac:spMk id="4" creationId="{00000000-0000-0000-0000-000000000000}"/>
          </ac:spMkLst>
        </pc:spChg>
      </pc:sldChg>
      <pc:sldChg chg="delSp modSp mod">
        <pc:chgData name="Dejay kim" userId="a637c5ad9c8e7177" providerId="LiveId" clId="{A03206C8-0867-48CE-A39F-F87BE54F672E}" dt="2021-12-20T09:06:42.100" v="56" actId="14100"/>
        <pc:sldMkLst>
          <pc:docMk/>
          <pc:sldMk cId="3779494914" sldId="257"/>
        </pc:sldMkLst>
        <pc:spChg chg="mod">
          <ac:chgData name="Dejay kim" userId="a637c5ad9c8e7177" providerId="LiveId" clId="{A03206C8-0867-48CE-A39F-F87BE54F672E}" dt="2021-12-20T09:02:08.061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ejay kim" userId="a637c5ad9c8e7177" providerId="LiveId" clId="{A03206C8-0867-48CE-A39F-F87BE54F672E}" dt="2021-12-20T09:06:29.626" v="55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04:24.545" v="25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ejay kim" userId="a637c5ad9c8e7177" providerId="LiveId" clId="{A03206C8-0867-48CE-A39F-F87BE54F672E}" dt="2021-12-20T09:05:05.539" v="35"/>
          <ac:spMkLst>
            <pc:docMk/>
            <pc:sldMk cId="3779494914" sldId="257"/>
            <ac:spMk id="19" creationId="{00000000-0000-0000-0000-000000000000}"/>
          </ac:spMkLst>
        </pc:spChg>
        <pc:spChg chg="mod">
          <ac:chgData name="Dejay kim" userId="a637c5ad9c8e7177" providerId="LiveId" clId="{A03206C8-0867-48CE-A39F-F87BE54F672E}" dt="2021-12-20T09:06:42.100" v="56" actId="14100"/>
          <ac:spMkLst>
            <pc:docMk/>
            <pc:sldMk cId="3779494914" sldId="257"/>
            <ac:spMk id="21" creationId="{00000000-0000-0000-0000-000000000000}"/>
          </ac:spMkLst>
        </pc:spChg>
        <pc:picChg chg="del">
          <ac:chgData name="Dejay kim" userId="a637c5ad9c8e7177" providerId="LiveId" clId="{A03206C8-0867-48CE-A39F-F87BE54F672E}" dt="2021-12-20T09:05:13.303" v="36" actId="478"/>
          <ac:picMkLst>
            <pc:docMk/>
            <pc:sldMk cId="3779494914" sldId="257"/>
            <ac:picMk id="20" creationId="{00000000-0000-0000-0000-000000000000}"/>
          </ac:picMkLst>
        </pc:picChg>
      </pc:sldChg>
      <pc:sldChg chg="modSp mod">
        <pc:chgData name="Dejay kim" userId="a637c5ad9c8e7177" providerId="LiveId" clId="{A03206C8-0867-48CE-A39F-F87BE54F672E}" dt="2021-12-20T09:06:12.651" v="54"/>
        <pc:sldMkLst>
          <pc:docMk/>
          <pc:sldMk cId="2795672102" sldId="260"/>
        </pc:sldMkLst>
        <pc:spChg chg="mod">
          <ac:chgData name="Dejay kim" userId="a637c5ad9c8e7177" providerId="LiveId" clId="{A03206C8-0867-48CE-A39F-F87BE54F672E}" dt="2021-12-20T09:06:12.651" v="54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ejay kim" userId="a637c5ad9c8e7177" providerId="LiveId" clId="{A03206C8-0867-48CE-A39F-F87BE54F672E}" dt="2021-12-20T09:13:08.351" v="497"/>
        <pc:sldMkLst>
          <pc:docMk/>
          <pc:sldMk cId="3826143929" sldId="261"/>
        </pc:sldMkLst>
        <pc:spChg chg="mod">
          <ac:chgData name="Dejay kim" userId="a637c5ad9c8e7177" providerId="LiveId" clId="{A03206C8-0867-48CE-A39F-F87BE54F672E}" dt="2021-12-20T09:09:33.301" v="69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07:19.935" v="63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3:08.351" v="497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10:12.736" v="108"/>
          <ac:spMkLst>
            <pc:docMk/>
            <pc:sldMk cId="3826143929" sldId="261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0:49.573" v="236"/>
          <ac:spMkLst>
            <pc:docMk/>
            <pc:sldMk cId="3826143929" sldId="261"/>
            <ac:spMk id="14" creationId="{2B634D52-F32C-45C6-B8E5-416186DB7FBB}"/>
          </ac:spMkLst>
        </pc:spChg>
        <pc:spChg chg="add mod">
          <ac:chgData name="Dejay kim" userId="a637c5ad9c8e7177" providerId="LiveId" clId="{A03206C8-0867-48CE-A39F-F87BE54F672E}" dt="2021-12-20T09:08:37.460" v="65"/>
          <ac:spMkLst>
            <pc:docMk/>
            <pc:sldMk cId="3826143929" sldId="261"/>
            <ac:spMk id="16" creationId="{9E2BA6C1-AA49-4CA2-BDF8-BFDA4A8A095E}"/>
          </ac:spMkLst>
        </pc:spChg>
        <pc:picChg chg="del">
          <ac:chgData name="Dejay kim" userId="a637c5ad9c8e7177" providerId="LiveId" clId="{A03206C8-0867-48CE-A39F-F87BE54F672E}" dt="2021-12-20T09:07:20.975" v="64" actId="478"/>
          <ac:picMkLst>
            <pc:docMk/>
            <pc:sldMk cId="3826143929" sldId="261"/>
            <ac:picMk id="8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08:48.389" v="66" actId="478"/>
          <ac:picMkLst>
            <pc:docMk/>
            <pc:sldMk cId="3826143929" sldId="261"/>
            <ac:picMk id="12" creationId="{00000000-0000-0000-0000-000000000000}"/>
          </ac:picMkLst>
        </pc:picChg>
      </pc:sldChg>
      <pc:sldChg chg="del">
        <pc:chgData name="Dejay kim" userId="a637c5ad9c8e7177" providerId="LiveId" clId="{A03206C8-0867-48CE-A39F-F87BE54F672E}" dt="2021-12-20T09:05:18.206" v="37" actId="47"/>
        <pc:sldMkLst>
          <pc:docMk/>
          <pc:sldMk cId="2264479864" sldId="272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3404979175" sldId="273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3151714031" sldId="274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2278062900" sldId="275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900412287" sldId="276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927758680" sldId="277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419153905" sldId="278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646985648" sldId="279"/>
        </pc:sldMkLst>
      </pc:sldChg>
      <pc:sldChg chg="del">
        <pc:chgData name="Dejay kim" userId="a637c5ad9c8e7177" providerId="LiveId" clId="{A03206C8-0867-48CE-A39F-F87BE54F672E}" dt="2021-12-20T09:24:05.830" v="830" actId="47"/>
        <pc:sldMkLst>
          <pc:docMk/>
          <pc:sldMk cId="150599505" sldId="280"/>
        </pc:sldMkLst>
      </pc:sldChg>
      <pc:sldChg chg="del">
        <pc:chgData name="Dejay kim" userId="a637c5ad9c8e7177" providerId="LiveId" clId="{A03206C8-0867-48CE-A39F-F87BE54F672E}" dt="2021-12-20T09:24:05.830" v="830" actId="47"/>
        <pc:sldMkLst>
          <pc:docMk/>
          <pc:sldMk cId="3702730050" sldId="281"/>
        </pc:sldMkLst>
      </pc:sldChg>
      <pc:sldChg chg="modSp mod">
        <pc:chgData name="Dejay kim" userId="a637c5ad9c8e7177" providerId="LiveId" clId="{A03206C8-0867-48CE-A39F-F87BE54F672E}" dt="2021-12-20T09:07:06.355" v="62"/>
        <pc:sldMkLst>
          <pc:docMk/>
          <pc:sldMk cId="1121630887" sldId="282"/>
        </pc:sldMkLst>
        <pc:spChg chg="mod">
          <ac:chgData name="Dejay kim" userId="a637c5ad9c8e7177" providerId="LiveId" clId="{A03206C8-0867-48CE-A39F-F87BE54F672E}" dt="2021-12-20T09:07:06.355" v="62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ejay kim" userId="a637c5ad9c8e7177" providerId="LiveId" clId="{A03206C8-0867-48CE-A39F-F87BE54F672E}" dt="2021-12-20T09:23:57.176" v="828"/>
        <pc:sldMkLst>
          <pc:docMk/>
          <pc:sldMk cId="3911914864" sldId="283"/>
        </pc:sldMkLst>
        <pc:spChg chg="mod">
          <ac:chgData name="Dejay kim" userId="a637c5ad9c8e7177" providerId="LiveId" clId="{A03206C8-0867-48CE-A39F-F87BE54F672E}" dt="2021-12-20T09:21:47.509" v="716" actId="14100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21:21.540" v="713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ejay kim" userId="a637c5ad9c8e7177" providerId="LiveId" clId="{A03206C8-0867-48CE-A39F-F87BE54F672E}" dt="2021-12-20T09:23:16.160" v="819" actId="20577"/>
          <ac:spMkLst>
            <pc:docMk/>
            <pc:sldMk cId="3911914864" sldId="283"/>
            <ac:spMk id="10" creationId="{00000000-0000-0000-0000-000000000000}"/>
          </ac:spMkLst>
        </pc:spChg>
        <pc:spChg chg="add mod">
          <ac:chgData name="Dejay kim" userId="a637c5ad9c8e7177" providerId="LiveId" clId="{A03206C8-0867-48CE-A39F-F87BE54F672E}" dt="2021-12-20T09:21:52.437" v="717"/>
          <ac:spMkLst>
            <pc:docMk/>
            <pc:sldMk cId="3911914864" sldId="283"/>
            <ac:spMk id="11" creationId="{4EFDF043-73E3-49F4-8381-EC43748730D6}"/>
          </ac:spMkLst>
        </pc:spChg>
        <pc:spChg chg="mod">
          <ac:chgData name="Dejay kim" userId="a637c5ad9c8e7177" providerId="LiveId" clId="{A03206C8-0867-48CE-A39F-F87BE54F672E}" dt="2021-12-20T09:22:44.479" v="747"/>
          <ac:spMkLst>
            <pc:docMk/>
            <pc:sldMk cId="3911914864" sldId="283"/>
            <ac:spMk id="13" creationId="{00000000-0000-0000-0000-000000000000}"/>
          </ac:spMkLst>
        </pc:spChg>
        <pc:picChg chg="del">
          <ac:chgData name="Dejay kim" userId="a637c5ad9c8e7177" providerId="LiveId" clId="{A03206C8-0867-48CE-A39F-F87BE54F672E}" dt="2021-12-20T09:21:56.009" v="718" actId="478"/>
          <ac:picMkLst>
            <pc:docMk/>
            <pc:sldMk cId="3911914864" sldId="283"/>
            <ac:picMk id="8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23:18.414" v="820" actId="478"/>
          <ac:picMkLst>
            <pc:docMk/>
            <pc:sldMk cId="3911914864" sldId="283"/>
            <ac:picMk id="9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23:50.127" v="826" actId="478"/>
          <ac:picMkLst>
            <pc:docMk/>
            <pc:sldMk cId="3911914864" sldId="283"/>
            <ac:picMk id="12" creationId="{00000000-0000-0000-0000-000000000000}"/>
          </ac:picMkLst>
        </pc:picChg>
        <pc:picChg chg="add mod">
          <ac:chgData name="Dejay kim" userId="a637c5ad9c8e7177" providerId="LiveId" clId="{A03206C8-0867-48CE-A39F-F87BE54F672E}" dt="2021-12-20T09:23:43.497" v="825" actId="12788"/>
          <ac:picMkLst>
            <pc:docMk/>
            <pc:sldMk cId="3911914864" sldId="283"/>
            <ac:picMk id="14" creationId="{8F9088A3-BC33-4B55-B585-DFE17D0655E9}"/>
          </ac:picMkLst>
        </pc:picChg>
        <pc:picChg chg="add mod">
          <ac:chgData name="Dejay kim" userId="a637c5ad9c8e7177" providerId="LiveId" clId="{A03206C8-0867-48CE-A39F-F87BE54F672E}" dt="2021-12-20T09:23:57.176" v="828"/>
          <ac:picMkLst>
            <pc:docMk/>
            <pc:sldMk cId="3911914864" sldId="283"/>
            <ac:picMk id="15" creationId="{50C12F71-1DE2-4A7C-9ACA-DAC457449C36}"/>
          </ac:picMkLst>
        </pc:picChg>
      </pc:sldChg>
      <pc:sldChg chg="addSp delSp modSp add mod">
        <pc:chgData name="Dejay kim" userId="a637c5ad9c8e7177" providerId="LiveId" clId="{A03206C8-0867-48CE-A39F-F87BE54F672E}" dt="2021-12-20T09:15:00.964" v="549" actId="14100"/>
        <pc:sldMkLst>
          <pc:docMk/>
          <pc:sldMk cId="218656052" sldId="284"/>
        </pc:sldMkLst>
        <pc:spChg chg="mod">
          <ac:chgData name="Dejay kim" userId="a637c5ad9c8e7177" providerId="LiveId" clId="{A03206C8-0867-48CE-A39F-F87BE54F672E}" dt="2021-12-20T09:15:00.964" v="549" actId="14100"/>
          <ac:spMkLst>
            <pc:docMk/>
            <pc:sldMk cId="218656052" sldId="284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14:28.805" v="540" actId="1076"/>
          <ac:spMkLst>
            <pc:docMk/>
            <pc:sldMk cId="218656052" sldId="284"/>
            <ac:spMk id="4" creationId="{00000000-0000-0000-0000-000000000000}"/>
          </ac:spMkLst>
        </pc:spChg>
        <pc:spChg chg="mod">
          <ac:chgData name="Dejay kim" userId="a637c5ad9c8e7177" providerId="LiveId" clId="{A03206C8-0867-48CE-A39F-F87BE54F672E}" dt="2021-12-20T09:13:00.046" v="496" actId="20577"/>
          <ac:spMkLst>
            <pc:docMk/>
            <pc:sldMk cId="218656052" sldId="284"/>
            <ac:spMk id="10" creationId="{00000000-0000-0000-0000-000000000000}"/>
          </ac:spMkLst>
        </pc:spChg>
        <pc:spChg chg="add del">
          <ac:chgData name="Dejay kim" userId="a637c5ad9c8e7177" providerId="LiveId" clId="{A03206C8-0867-48CE-A39F-F87BE54F672E}" dt="2021-12-20T09:14:45.899" v="543" actId="22"/>
          <ac:spMkLst>
            <pc:docMk/>
            <pc:sldMk cId="218656052" sldId="284"/>
            <ac:spMk id="12" creationId="{F053B97A-E13F-4206-886F-0828DD2A6A9D}"/>
          </ac:spMkLst>
        </pc:spChg>
        <pc:spChg chg="mod">
          <ac:chgData name="Dejay kim" userId="a637c5ad9c8e7177" providerId="LiveId" clId="{A03206C8-0867-48CE-A39F-F87BE54F672E}" dt="2021-12-20T09:12:22.334" v="291"/>
          <ac:spMkLst>
            <pc:docMk/>
            <pc:sldMk cId="218656052" sldId="284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4:24.309" v="539" actId="14100"/>
          <ac:spMkLst>
            <pc:docMk/>
            <pc:sldMk cId="218656052" sldId="284"/>
            <ac:spMk id="14" creationId="{2B634D52-F32C-45C6-B8E5-416186DB7FBB}"/>
          </ac:spMkLst>
        </pc:spChg>
        <pc:spChg chg="mod">
          <ac:chgData name="Dejay kim" userId="a637c5ad9c8e7177" providerId="LiveId" clId="{A03206C8-0867-48CE-A39F-F87BE54F672E}" dt="2021-12-20T09:14:31.948" v="541" actId="1076"/>
          <ac:spMkLst>
            <pc:docMk/>
            <pc:sldMk cId="218656052" sldId="284"/>
            <ac:spMk id="15" creationId="{00000000-0000-0000-0000-000000000000}"/>
          </ac:spMkLst>
        </pc:spChg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1676552176" sldId="284"/>
        </pc:sldMkLst>
      </pc:sldChg>
      <pc:sldChg chg="addSp delSp modSp add mod">
        <pc:chgData name="Dejay kim" userId="a637c5ad9c8e7177" providerId="LiveId" clId="{A03206C8-0867-48CE-A39F-F87BE54F672E}" dt="2021-12-20T09:16:21.536" v="712"/>
        <pc:sldMkLst>
          <pc:docMk/>
          <pc:sldMk cId="2921701192" sldId="285"/>
        </pc:sldMkLst>
        <pc:spChg chg="mod">
          <ac:chgData name="Dejay kim" userId="a637c5ad9c8e7177" providerId="LiveId" clId="{A03206C8-0867-48CE-A39F-F87BE54F672E}" dt="2021-12-20T09:15:23.228" v="589" actId="14100"/>
          <ac:spMkLst>
            <pc:docMk/>
            <pc:sldMk cId="2921701192" sldId="285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15:52.534" v="709" actId="20577"/>
          <ac:spMkLst>
            <pc:docMk/>
            <pc:sldMk cId="2921701192" sldId="285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16:21.536" v="712"/>
          <ac:spMkLst>
            <pc:docMk/>
            <pc:sldMk cId="2921701192" sldId="285"/>
            <ac:spMk id="12" creationId="{F04DD1B8-25B1-4246-9ABB-200583E63B99}"/>
          </ac:spMkLst>
        </pc:spChg>
        <pc:spChg chg="mod">
          <ac:chgData name="Dejay kim" userId="a637c5ad9c8e7177" providerId="LiveId" clId="{A03206C8-0867-48CE-A39F-F87BE54F672E}" dt="2021-12-20T09:15:34.742" v="633"/>
          <ac:spMkLst>
            <pc:docMk/>
            <pc:sldMk cId="2921701192" sldId="285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6:12.288" v="711"/>
          <ac:spMkLst>
            <pc:docMk/>
            <pc:sldMk cId="2921701192" sldId="285"/>
            <ac:spMk id="17" creationId="{3E4ADFDE-5892-4A01-97A2-25B2C0953990}"/>
          </ac:spMkLst>
        </pc:spChg>
        <pc:spChg chg="mod">
          <ac:chgData name="Dejay kim" userId="a637c5ad9c8e7177" providerId="LiveId" clId="{A03206C8-0867-48CE-A39F-F87BE54F672E}" dt="2021-12-20T09:16:12.288" v="711"/>
          <ac:spMkLst>
            <pc:docMk/>
            <pc:sldMk cId="2921701192" sldId="285"/>
            <ac:spMk id="18" creationId="{1786528A-39FD-4E1D-B0D3-9594E3F7ECC6}"/>
          </ac:spMkLst>
        </pc:spChg>
        <pc:grpChg chg="del">
          <ac:chgData name="Dejay kim" userId="a637c5ad9c8e7177" providerId="LiveId" clId="{A03206C8-0867-48CE-A39F-F87BE54F672E}" dt="2021-12-20T09:16:08.621" v="710" actId="478"/>
          <ac:grpSpMkLst>
            <pc:docMk/>
            <pc:sldMk cId="2921701192" sldId="285"/>
            <ac:grpSpMk id="5" creationId="{00000000-0000-0000-0000-000000000000}"/>
          </ac:grpSpMkLst>
        </pc:grpChg>
        <pc:grpChg chg="add mod">
          <ac:chgData name="Dejay kim" userId="a637c5ad9c8e7177" providerId="LiveId" clId="{A03206C8-0867-48CE-A39F-F87BE54F672E}" dt="2021-12-20T09:16:12.288" v="711"/>
          <ac:grpSpMkLst>
            <pc:docMk/>
            <pc:sldMk cId="2921701192" sldId="285"/>
            <ac:grpSpMk id="11" creationId="{A840CA7C-0170-4E44-9BFE-BA9ADFB13046}"/>
          </ac:grpSpMkLst>
        </pc:grpChg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4121664791" sldId="285"/>
        </pc:sldMkLst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3102341493" sldId="286"/>
        </pc:sldMkLst>
      </pc:sldChg>
      <pc:sldChg chg="addSp delSp modSp add mod">
        <pc:chgData name="Dejay kim" userId="a637c5ad9c8e7177" providerId="LiveId" clId="{A03206C8-0867-48CE-A39F-F87BE54F672E}" dt="2021-12-20T09:29:00.093" v="1103" actId="20577"/>
        <pc:sldMkLst>
          <pc:docMk/>
          <pc:sldMk cId="3249175555" sldId="286"/>
        </pc:sldMkLst>
        <pc:spChg chg="mod">
          <ac:chgData name="Dejay kim" userId="a637c5ad9c8e7177" providerId="LiveId" clId="{A03206C8-0867-48CE-A39F-F87BE54F672E}" dt="2021-12-20T09:24:11.939" v="838"/>
          <ac:spMkLst>
            <pc:docMk/>
            <pc:sldMk cId="3249175555" sldId="286"/>
            <ac:spMk id="2" creationId="{00000000-0000-0000-0000-000000000000}"/>
          </ac:spMkLst>
        </pc:spChg>
        <pc:spChg chg="del">
          <ac:chgData name="Dejay kim" userId="a637c5ad9c8e7177" providerId="LiveId" clId="{A03206C8-0867-48CE-A39F-F87BE54F672E}" dt="2021-12-20T09:24:51.534" v="883" actId="478"/>
          <ac:spMkLst>
            <pc:docMk/>
            <pc:sldMk cId="3249175555" sldId="286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25:20.860" v="986" actId="14100"/>
          <ac:spMkLst>
            <pc:docMk/>
            <pc:sldMk cId="3249175555" sldId="286"/>
            <ac:spMk id="13" creationId="{00000000-0000-0000-0000-000000000000}"/>
          </ac:spMkLst>
        </pc:spChg>
        <pc:graphicFrameChg chg="add mod modGraphic">
          <ac:chgData name="Dejay kim" userId="a637c5ad9c8e7177" providerId="LiveId" clId="{A03206C8-0867-48CE-A39F-F87BE54F672E}" dt="2021-12-20T09:29:00.093" v="1103" actId="20577"/>
          <ac:graphicFrameMkLst>
            <pc:docMk/>
            <pc:sldMk cId="3249175555" sldId="286"/>
            <ac:graphicFrameMk id="8" creationId="{46A289B7-C623-4EC7-B1C4-B7FB5E613E23}"/>
          </ac:graphicFrameMkLst>
        </pc:graphicFrameChg>
        <pc:picChg chg="del">
          <ac:chgData name="Dejay kim" userId="a637c5ad9c8e7177" providerId="LiveId" clId="{A03206C8-0867-48CE-A39F-F87BE54F672E}" dt="2021-12-20T09:24:50.236" v="882" actId="478"/>
          <ac:picMkLst>
            <pc:docMk/>
            <pc:sldMk cId="3249175555" sldId="286"/>
            <ac:picMk id="14" creationId="{8F9088A3-BC33-4B55-B585-DFE17D0655E9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342818" cy="345604"/>
          </a:xfrm>
          <a:prstGeom prst="rect">
            <a:avLst/>
          </a:prstGeom>
        </p:spPr>
        <p:txBody>
          <a:bodyPr vert="horz" lIns="96625" tIns="48312" rIns="96625" bIns="48312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676751" y="1"/>
            <a:ext cx="4342818" cy="345604"/>
          </a:xfrm>
          <a:prstGeom prst="rect">
            <a:avLst/>
          </a:prstGeom>
        </p:spPr>
        <p:txBody>
          <a:bodyPr vert="horz" lIns="96625" tIns="48312" rIns="96625" bIns="48312" rtlCol="0"/>
          <a:lstStyle>
            <a:lvl1pPr algn="r">
              <a:defRPr sz="1300"/>
            </a:lvl1pPr>
          </a:lstStyle>
          <a:p>
            <a:fld id="{71F65E49-F925-4520-9C92-119642E792D9}" type="datetimeFigureOut">
              <a:rPr lang="ko-KR" altLang="en-US" smtClean="0"/>
              <a:t>2023-11-22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6542560"/>
            <a:ext cx="4342818" cy="345603"/>
          </a:xfrm>
          <a:prstGeom prst="rect">
            <a:avLst/>
          </a:prstGeom>
        </p:spPr>
        <p:txBody>
          <a:bodyPr vert="horz" lIns="96625" tIns="48312" rIns="96625" bIns="48312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676751" y="6542560"/>
            <a:ext cx="4342818" cy="345603"/>
          </a:xfrm>
          <a:prstGeom prst="rect">
            <a:avLst/>
          </a:prstGeom>
        </p:spPr>
        <p:txBody>
          <a:bodyPr vert="horz" lIns="96625" tIns="48312" rIns="96625" bIns="48312" rtlCol="0" anchor="b"/>
          <a:lstStyle>
            <a:lvl1pPr algn="r">
              <a:defRPr sz="1300"/>
            </a:lvl1pPr>
          </a:lstStyle>
          <a:p>
            <a:fld id="{D528D188-C5F0-43C3-9C61-098C3637A3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56072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676900" y="0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993260-BE3F-43FC-B92E-F2F279E2AE4C}" type="datetimeFigureOut">
              <a:rPr lang="ko-KR" altLang="en-US" smtClean="0"/>
              <a:t>2023-11-22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943225" y="860425"/>
            <a:ext cx="4135438" cy="23256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001713" y="3314700"/>
            <a:ext cx="8018462" cy="27130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542088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676900" y="6542088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E7FBEC-A2B2-4CBE-A17F-067B4EF84A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9927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 err="1"/>
              <a:t>차시명</a:t>
            </a:r>
            <a:r>
              <a:rPr lang="ko-KR" altLang="en-US" dirty="0"/>
              <a:t>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차시명</a:t>
            </a:r>
            <a:r>
              <a:rPr lang="ko-KR" altLang="en-US" dirty="0"/>
              <a:t> </a:t>
            </a:r>
            <a:r>
              <a:rPr lang="en-US" altLang="ko-KR" dirty="0"/>
              <a:t>: ONE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 -&gt; 60pt (</a:t>
            </a:r>
            <a:r>
              <a:rPr lang="ko-KR" altLang="en-US" dirty="0"/>
              <a:t>색 </a:t>
            </a:r>
            <a:r>
              <a:rPr lang="en-US" altLang="ko-KR" dirty="0"/>
              <a:t>: #</a:t>
            </a:r>
            <a:r>
              <a:rPr lang="ko-KR" altLang="en-US" dirty="0"/>
              <a:t>흰색</a:t>
            </a:r>
            <a:r>
              <a:rPr lang="en-US" altLang="ko-KR" dirty="0"/>
              <a:t>)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/>
              <a:t>글자수 길이에 따라서 폰트 크기 </a:t>
            </a:r>
            <a:r>
              <a:rPr lang="ko-KR" altLang="en-US" baseline="0" dirty="0" err="1"/>
              <a:t>조절가능</a:t>
            </a:r>
            <a:r>
              <a:rPr lang="en-US" altLang="ko-KR" baseline="0" dirty="0"/>
              <a:t>(60pt</a:t>
            </a:r>
            <a:r>
              <a:rPr lang="ko-KR" altLang="en-US" baseline="0" dirty="0"/>
              <a:t>이하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4217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목차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학습주제명</a:t>
            </a:r>
            <a:r>
              <a:rPr lang="ko-KR" altLang="en-US" dirty="0"/>
              <a:t> 폰트</a:t>
            </a:r>
            <a:r>
              <a:rPr lang="ko-KR" altLang="en-US" baseline="0" dirty="0"/>
              <a:t> </a:t>
            </a:r>
            <a:r>
              <a:rPr lang="en-US" altLang="ko-KR" baseline="0" dirty="0"/>
              <a:t>: </a:t>
            </a:r>
            <a:r>
              <a:rPr lang="en-US" altLang="ko-KR" dirty="0"/>
              <a:t>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-&gt;24pt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 err="1"/>
              <a:t>소주제명</a:t>
            </a:r>
            <a:r>
              <a:rPr lang="ko-KR" altLang="en-US" baseline="0" dirty="0"/>
              <a:t> 폰트 </a:t>
            </a:r>
            <a:r>
              <a:rPr lang="en-US" altLang="ko-KR" baseline="0" dirty="0"/>
              <a:t>: </a:t>
            </a:r>
            <a:r>
              <a:rPr lang="en-US" altLang="ko-KR" dirty="0"/>
              <a:t>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BOLD</a:t>
            </a:r>
            <a:r>
              <a:rPr lang="en-US" altLang="ko-KR" baseline="0" dirty="0"/>
              <a:t> -&gt;20pt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86667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학습주제간지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학습주제명</a:t>
            </a:r>
            <a:r>
              <a:rPr lang="ko-KR" altLang="en-US" dirty="0"/>
              <a:t> </a:t>
            </a:r>
            <a:r>
              <a:rPr lang="en-US" altLang="ko-KR" dirty="0"/>
              <a:t>: ONE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 -&gt; 60pt (</a:t>
            </a:r>
            <a:r>
              <a:rPr lang="ko-KR" altLang="en-US" dirty="0"/>
              <a:t>색 </a:t>
            </a:r>
            <a:r>
              <a:rPr lang="en-US" altLang="ko-KR" dirty="0"/>
              <a:t>: #</a:t>
            </a:r>
            <a:r>
              <a:rPr lang="ko-KR" altLang="en-US" dirty="0"/>
              <a:t>흰색</a:t>
            </a:r>
            <a:r>
              <a:rPr lang="en-US" altLang="ko-KR" dirty="0"/>
              <a:t>)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/>
              <a:t>글자수 길이에 따라서 폰트 크기 </a:t>
            </a:r>
            <a:r>
              <a:rPr lang="ko-KR" altLang="en-US" baseline="0" dirty="0" err="1"/>
              <a:t>조절가능</a:t>
            </a:r>
            <a:r>
              <a:rPr lang="en-US" altLang="ko-KR" baseline="0" dirty="0"/>
              <a:t>(60pt</a:t>
            </a:r>
            <a:r>
              <a:rPr lang="ko-KR" altLang="en-US" baseline="0" dirty="0"/>
              <a:t>이하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45523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83261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82466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99628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91568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2586339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64991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 anchorCtr="0"/>
          <a:lstStyle>
            <a:lvl1pPr algn="ctr">
              <a:defRPr sz="6000">
                <a:solidFill>
                  <a:schemeClr val="bg1"/>
                </a:solidFill>
                <a:effectLst>
                  <a:outerShdw blurRad="50800" dist="38100" dir="2700000" algn="tl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4294215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54892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5732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71921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/>
          <p:cNvSpPr>
            <a:spLocks noGrp="1"/>
          </p:cNvSpPr>
          <p:nvPr>
            <p:ph type="body" sz="quarter" idx="10" hasCustomPrompt="1"/>
          </p:nvPr>
        </p:nvSpPr>
        <p:spPr>
          <a:xfrm>
            <a:off x="1223144" y="548422"/>
            <a:ext cx="1789563" cy="535531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pPr lvl="0"/>
            <a:r>
              <a:rPr lang="ko-KR" altLang="en-US"/>
              <a:t>학습내용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25237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2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/>
          <p:cNvSpPr>
            <a:spLocks noGrp="1"/>
          </p:cNvSpPr>
          <p:nvPr>
            <p:ph type="body" sz="quarter" idx="10" hasCustomPrompt="1"/>
          </p:nvPr>
        </p:nvSpPr>
        <p:spPr>
          <a:xfrm>
            <a:off x="1223144" y="542267"/>
            <a:ext cx="1789563" cy="547842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pPr lvl="0"/>
            <a:r>
              <a:rPr lang="ko-KR" altLang="en-US"/>
              <a:t>학습목표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462961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 anchorCtr="0"/>
          <a:lstStyle>
            <a:lvl1pPr algn="ctr">
              <a:defRPr sz="6000">
                <a:solidFill>
                  <a:schemeClr val="bg1"/>
                </a:solidFill>
                <a:effectLst>
                  <a:outerShdw blurRad="50800" dist="38100" dir="2700000" algn="tl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91189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589948" y="308009"/>
            <a:ext cx="9141193" cy="510138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/>
              <a:t>대단원명을</a:t>
            </a:r>
            <a:r>
              <a:rPr lang="ko-KR" altLang="en-US" dirty="0"/>
              <a:t> 작성해주세요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8" name="모서리가 둥근 직사각형 7"/>
          <p:cNvSpPr/>
          <p:nvPr userDrawn="1"/>
        </p:nvSpPr>
        <p:spPr>
          <a:xfrm>
            <a:off x="542223" y="846722"/>
            <a:ext cx="11107554" cy="4530421"/>
          </a:xfrm>
          <a:prstGeom prst="roundRect">
            <a:avLst>
              <a:gd name="adj" fmla="val 519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000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 userDrawn="1"/>
        </p:nvSpPr>
        <p:spPr>
          <a:xfrm>
            <a:off x="1209675" y="428625"/>
            <a:ext cx="53559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+mj-lt"/>
              </a:rPr>
              <a:t>아이콘 및 표 레이아웃 모음</a:t>
            </a:r>
          </a:p>
        </p:txBody>
      </p:sp>
    </p:spTree>
    <p:extLst>
      <p:ext uri="{BB962C8B-B14F-4D97-AF65-F5344CB8AC3E}">
        <p14:creationId xmlns:p14="http://schemas.microsoft.com/office/powerpoint/2010/main" val="41427740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4075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9410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6B9FD9-D53F-46FA-884C-B7B0D0E4CF48}" type="datetimeFigureOut">
              <a:rPr lang="ko-KR" altLang="en-US" smtClean="0"/>
              <a:t>2023-11-22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94419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latin typeface="+mj-ea"/>
                <a:ea typeface="+mj-ea"/>
              </a:rPr>
              <a:t>React</a:t>
            </a:r>
            <a:r>
              <a:rPr lang="ko-KR" altLang="en-US" dirty="0">
                <a:latin typeface="+mj-ea"/>
                <a:ea typeface="+mj-ea"/>
              </a:rPr>
              <a:t>와 </a:t>
            </a:r>
            <a:r>
              <a:rPr lang="en-US" altLang="ko-KR" dirty="0">
                <a:latin typeface="+mj-ea"/>
                <a:ea typeface="+mj-ea"/>
              </a:rPr>
              <a:t>Firebase</a:t>
            </a:r>
            <a:r>
              <a:rPr lang="ko-KR" altLang="en-US" dirty="0">
                <a:latin typeface="+mj-ea"/>
                <a:ea typeface="+mj-ea"/>
              </a:rPr>
              <a:t>로 </a:t>
            </a:r>
            <a:br>
              <a:rPr lang="en-US" altLang="ko-KR" dirty="0">
                <a:latin typeface="+mj-ea"/>
                <a:ea typeface="+mj-ea"/>
              </a:rPr>
            </a:br>
            <a:r>
              <a:rPr lang="ko-KR" altLang="en-US" dirty="0">
                <a:latin typeface="+mj-ea"/>
                <a:ea typeface="+mj-ea"/>
              </a:rPr>
              <a:t>시작하는 웹 프로그래밍</a:t>
            </a:r>
          </a:p>
        </p:txBody>
      </p:sp>
    </p:spTree>
    <p:extLst>
      <p:ext uri="{BB962C8B-B14F-4D97-AF65-F5344CB8AC3E}">
        <p14:creationId xmlns:p14="http://schemas.microsoft.com/office/powerpoint/2010/main" val="37938507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1"/>
          <p:cNvSpPr/>
          <p:nvPr/>
        </p:nvSpPr>
        <p:spPr>
          <a:xfrm>
            <a:off x="590443" y="1724711"/>
            <a:ext cx="9093384" cy="1194952"/>
          </a:xfrm>
          <a:prstGeom prst="roundRect">
            <a:avLst>
              <a:gd name="adj" fmla="val 1534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840699" y="1081762"/>
            <a:ext cx="55015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solidFill>
                  <a:srgbClr val="F36D6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1</a:t>
            </a:r>
            <a:endParaRPr lang="ko-KR" altLang="en-US" sz="6000" dirty="0">
              <a:solidFill>
                <a:srgbClr val="F36D6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90850" y="1263045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+mj-ea"/>
                <a:ea typeface="+mj-ea"/>
              </a:rPr>
              <a:t>파일 업로드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390849" y="1723826"/>
            <a:ext cx="4580973" cy="970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2000" dirty="0">
                <a:latin typeface="+mn-ea"/>
              </a:rPr>
              <a:t>파일 업로드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2000" dirty="0">
                <a:latin typeface="+mn-ea"/>
              </a:rPr>
              <a:t>파일 삭제</a:t>
            </a:r>
          </a:p>
        </p:txBody>
      </p:sp>
    </p:spTree>
    <p:extLst>
      <p:ext uri="{BB962C8B-B14F-4D97-AF65-F5344CB8AC3E}">
        <p14:creationId xmlns:p14="http://schemas.microsoft.com/office/powerpoint/2010/main" val="3779494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>
          <a:xfrm>
            <a:off x="1065335" y="2235200"/>
            <a:ext cx="10061331" cy="2387600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chemeClr val="bg1"/>
                </a:solidFill>
                <a:latin typeface="+mj-ea"/>
                <a:ea typeface="+mj-ea"/>
              </a:rPr>
              <a:t>파일 업로드</a:t>
            </a:r>
          </a:p>
        </p:txBody>
      </p:sp>
    </p:spTree>
    <p:extLst>
      <p:ext uri="{BB962C8B-B14F-4D97-AF65-F5344CB8AC3E}">
        <p14:creationId xmlns:p14="http://schemas.microsoft.com/office/powerpoint/2010/main" val="27956721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파일 업로드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2475452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</a:t>
            </a:r>
            <a:r>
              <a:rPr lang="ko-KR" altLang="en-US" sz="2400" dirty="0">
                <a:latin typeface="+mj-ea"/>
                <a:ea typeface="+mj-ea"/>
              </a:rPr>
              <a:t>파일 업로드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135665"/>
            <a:ext cx="8982251" cy="466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앱의 </a:t>
            </a:r>
            <a:r>
              <a:rPr lang="en-US" altLang="ko-KR" sz="1800" b="0" i="0" u="none" strike="noStrike" dirty="0" err="1">
                <a:solidFill>
                  <a:srgbClr val="000000"/>
                </a:solidFill>
                <a:effectLst/>
              </a:rPr>
              <a:t>firebaseConfig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객체에 버킷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URL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과 함께 </a:t>
            </a:r>
            <a:r>
              <a:rPr lang="en-US" altLang="ko-KR" sz="1800" b="0" i="0" u="none" strike="noStrike" dirty="0" err="1">
                <a:solidFill>
                  <a:srgbClr val="000000"/>
                </a:solidFill>
                <a:effectLst/>
              </a:rPr>
              <a:t>storageBucket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속성을 추가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7" y="1705359"/>
            <a:ext cx="4211976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① 기본 </a:t>
            </a:r>
            <a:r>
              <a:rPr lang="en-US" altLang="ko-KR" sz="2000" dirty="0">
                <a:solidFill>
                  <a:srgbClr val="5A8480"/>
                </a:solidFill>
              </a:rPr>
              <a:t>Cloud Storage </a:t>
            </a:r>
            <a:r>
              <a:rPr lang="ko-KR" altLang="en-US" sz="2000" dirty="0">
                <a:solidFill>
                  <a:srgbClr val="5A8480"/>
                </a:solidFill>
              </a:rPr>
              <a:t>버킷 만들기</a:t>
            </a:r>
            <a:endParaRPr lang="en-US" altLang="ko-KR" sz="2000" dirty="0">
              <a:solidFill>
                <a:srgbClr val="5A8480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734B17C-2DC1-49ED-EE9B-E71085B6B236}"/>
              </a:ext>
            </a:extLst>
          </p:cNvPr>
          <p:cNvSpPr/>
          <p:nvPr/>
        </p:nvSpPr>
        <p:spPr>
          <a:xfrm>
            <a:off x="2032000" y="2690137"/>
            <a:ext cx="8127999" cy="981098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getStorage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"firebase/storage"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ko-KR" sz="1400" b="0" dirty="0">
              <a:effectLst/>
            </a:endParaRPr>
          </a:p>
          <a:p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storage =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getStorage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(app);</a:t>
            </a:r>
            <a:endParaRPr lang="en-US" altLang="ko-KR" sz="14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47807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파일 업로드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2475452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</a:t>
            </a:r>
            <a:r>
              <a:rPr lang="ko-KR" altLang="en-US" sz="2400" dirty="0">
                <a:latin typeface="+mj-ea"/>
                <a:ea typeface="+mj-ea"/>
              </a:rPr>
              <a:t>파일 업로드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135665"/>
            <a:ext cx="8982251" cy="466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파일 이름을 포함하여 파일의 전체 경로를 가리키는 참조를 생성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7" y="1705359"/>
            <a:ext cx="4918252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② 참조 만들기 </a:t>
            </a:r>
            <a:r>
              <a:rPr lang="en-US" altLang="ko-KR" sz="2000" dirty="0">
                <a:solidFill>
                  <a:srgbClr val="5A8480"/>
                </a:solidFill>
              </a:rPr>
              <a:t>(</a:t>
            </a:r>
            <a:r>
              <a:rPr lang="ko-KR" altLang="en-US" sz="2000" dirty="0">
                <a:solidFill>
                  <a:srgbClr val="5A8480"/>
                </a:solidFill>
              </a:rPr>
              <a:t>저장될 경로와 파일명 지정</a:t>
            </a:r>
            <a:r>
              <a:rPr lang="en-US" altLang="ko-KR" sz="2000" dirty="0">
                <a:solidFill>
                  <a:srgbClr val="5A8480"/>
                </a:solidFill>
              </a:rPr>
              <a:t>)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734B17C-2DC1-49ED-EE9B-E71085B6B236}"/>
              </a:ext>
            </a:extLst>
          </p:cNvPr>
          <p:cNvSpPr/>
          <p:nvPr/>
        </p:nvSpPr>
        <p:spPr>
          <a:xfrm>
            <a:off x="2032000" y="2690137"/>
            <a:ext cx="8127999" cy="2533616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getStorage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ref }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"firebase/storage"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Create a root reference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storage =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getStorage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Create a reference to 'mountains.jpg'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mountainsRef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ref(storage,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'mountains.jpg'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Create a reference to 'images/mountains.jpg'</a:t>
            </a:r>
            <a:endParaRPr lang="en-US" altLang="ko-KR" sz="1400" b="0" dirty="0">
              <a:effectLst/>
            </a:endParaRPr>
          </a:p>
          <a:p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mountainImagesRef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ref(storage,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'images/mountains.jpg'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altLang="ko-KR" sz="14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72138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파일 업로드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2475452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</a:t>
            </a:r>
            <a:r>
              <a:rPr lang="ko-KR" altLang="en-US" sz="2400" dirty="0">
                <a:latin typeface="+mj-ea"/>
                <a:ea typeface="+mj-ea"/>
              </a:rPr>
              <a:t>파일 업로드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135665"/>
            <a:ext cx="8982251" cy="466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0" i="0" u="none" strike="noStrike" dirty="0" err="1">
                <a:solidFill>
                  <a:srgbClr val="000000"/>
                </a:solidFill>
                <a:effectLst/>
              </a:rPr>
              <a:t>uuid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메서드 활용 랜덤 문자 생성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7" y="1705359"/>
            <a:ext cx="4918252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③ 파일명 랜덤문자로 변경하기</a:t>
            </a:r>
            <a:endParaRPr lang="en-US" altLang="ko-KR" sz="2000" dirty="0">
              <a:solidFill>
                <a:srgbClr val="5A8480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734B17C-2DC1-49ED-EE9B-E71085B6B236}"/>
              </a:ext>
            </a:extLst>
          </p:cNvPr>
          <p:cNvSpPr/>
          <p:nvPr/>
        </p:nvSpPr>
        <p:spPr>
          <a:xfrm>
            <a:off x="2032000" y="2690137"/>
            <a:ext cx="8127999" cy="466923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npm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install </a:t>
            </a:r>
            <a:r>
              <a:rPr lang="en-US" altLang="ko-KR" sz="1400" b="0" i="0" u="none" strike="noStrike" dirty="0" err="1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uuid</a:t>
            </a:r>
            <a:endParaRPr lang="en-US" altLang="ko-KR" sz="14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C0EE5D7-87E9-B16D-C3FC-CD65278396F5}"/>
              </a:ext>
            </a:extLst>
          </p:cNvPr>
          <p:cNvSpPr/>
          <p:nvPr/>
        </p:nvSpPr>
        <p:spPr>
          <a:xfrm>
            <a:off x="2032000" y="3332163"/>
            <a:ext cx="8127999" cy="831275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 v4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as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uuidv4 }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400" b="0" i="0" u="none" strike="noStrike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uuid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ko-KR" sz="1400" b="0" dirty="0">
              <a:effectLst/>
            </a:endParaRPr>
          </a:p>
          <a:p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uuidv4(); </a:t>
            </a:r>
            <a:r>
              <a:rPr lang="en-US" altLang="ko-KR" sz="1400" b="0" i="0" u="none" strike="noStrike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⇨ '9b1deb4d-3b7d-4bad-9bdd-2b0d7b3dcb6d'</a:t>
            </a:r>
            <a:endParaRPr lang="en-US" altLang="ko-KR" sz="14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4154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파일 업로드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2475452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</a:t>
            </a:r>
            <a:r>
              <a:rPr lang="ko-KR" altLang="en-US" sz="2400" dirty="0">
                <a:latin typeface="+mj-ea"/>
                <a:ea typeface="+mj-ea"/>
              </a:rPr>
              <a:t>파일 업로드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135665"/>
            <a:ext cx="8982251" cy="8824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0" i="0" u="none" strike="noStrike" dirty="0" err="1">
                <a:solidFill>
                  <a:srgbClr val="000000"/>
                </a:solidFill>
                <a:effectLst/>
              </a:rPr>
              <a:t>uploadString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()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메서드를 사용하여 원시 문자열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, base64, base64url </a:t>
            </a:r>
            <a:b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</a:b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또는 </a:t>
            </a:r>
            <a:r>
              <a:rPr lang="en-US" altLang="ko-KR" sz="1800" b="0" i="0" u="none" strike="noStrike" dirty="0" err="1">
                <a:solidFill>
                  <a:srgbClr val="000000"/>
                </a:solidFill>
                <a:effectLst/>
              </a:rPr>
              <a:t>data_url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로 </a:t>
            </a:r>
            <a:r>
              <a:rPr lang="ko-KR" altLang="en-US" sz="1800" b="0" i="0" u="none" strike="noStrike" dirty="0" err="1">
                <a:solidFill>
                  <a:srgbClr val="000000"/>
                </a:solidFill>
                <a:effectLst/>
              </a:rPr>
              <a:t>인코딩된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 문자열을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Cloud Storage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에 업로드가능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7" y="1705359"/>
            <a:ext cx="4918252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④ 문자열에서 업로드</a:t>
            </a:r>
            <a:endParaRPr lang="en-US" altLang="ko-KR" sz="2000" dirty="0">
              <a:solidFill>
                <a:srgbClr val="5A8480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DC0EE5D7-87E9-B16D-C3FC-CD65278396F5}"/>
              </a:ext>
            </a:extLst>
          </p:cNvPr>
          <p:cNvSpPr/>
          <p:nvPr/>
        </p:nvSpPr>
        <p:spPr>
          <a:xfrm>
            <a:off x="2032000" y="3147338"/>
            <a:ext cx="8127999" cy="1755402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Data URL string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message4 =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400" b="0" i="0" u="none" strike="noStrike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data:text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/plain;base64,5b6p5Y+344GX44G+44GX44Gf77yB44GK44KB44Gn44Go44GG77yB'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uploadString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storageRef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message4,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400" b="0" i="0" u="none" strike="noStrike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data_url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).then((snapshot)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console.log(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'Uploaded a </a:t>
            </a:r>
            <a:r>
              <a:rPr lang="en-US" altLang="ko-KR" sz="1400" b="0" i="0" u="none" strike="noStrike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data_url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string!'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});</a:t>
            </a:r>
            <a:endParaRPr lang="en-US" altLang="ko-KR" sz="14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9147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파일 업로드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2310082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(2) </a:t>
            </a:r>
            <a:r>
              <a:rPr lang="ko-KR" altLang="en-US" sz="2400" dirty="0">
                <a:latin typeface="+mj-ea"/>
                <a:ea typeface="+mj-ea"/>
              </a:rPr>
              <a:t>파일 삭제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135665"/>
            <a:ext cx="8982251" cy="12979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삭제하려는 파일을 가리키는 참조를 생성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참조에 대해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delete()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메서드를 호출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삭제가 처리되면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promise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를 반환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, promise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가 거부되면 오류 반환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7" y="1705359"/>
            <a:ext cx="4918252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dirty="0">
                <a:solidFill>
                  <a:srgbClr val="5A8480"/>
                </a:solidFill>
              </a:rPr>
              <a:t>① delete()</a:t>
            </a:r>
          </a:p>
        </p:txBody>
      </p:sp>
    </p:spTree>
    <p:extLst>
      <p:ext uri="{BB962C8B-B14F-4D97-AF65-F5344CB8AC3E}">
        <p14:creationId xmlns:p14="http://schemas.microsoft.com/office/powerpoint/2010/main" val="410699036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파일 업로드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2310082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(2) </a:t>
            </a:r>
            <a:r>
              <a:rPr lang="ko-KR" altLang="en-US" sz="2400" dirty="0">
                <a:latin typeface="+mj-ea"/>
                <a:ea typeface="+mj-ea"/>
              </a:rPr>
              <a:t>파일 삭제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7" y="1705359"/>
            <a:ext cx="4918252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dirty="0">
                <a:solidFill>
                  <a:srgbClr val="5A8480"/>
                </a:solidFill>
              </a:rPr>
              <a:t>① delete()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EB48388-3AEA-515C-6564-60B16CF271DF}"/>
              </a:ext>
            </a:extLst>
          </p:cNvPr>
          <p:cNvSpPr/>
          <p:nvPr/>
        </p:nvSpPr>
        <p:spPr>
          <a:xfrm>
            <a:off x="2032000" y="2206877"/>
            <a:ext cx="8127999" cy="3046059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getStorage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ref,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deleteObject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"firebase/storage"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storage =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getStorage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Create a reference to the file to delete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desertRef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ref(storage,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'images/desert.jpg'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Delete the file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deleteObject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desertRef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).then(()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altLang="ko-KR" sz="1400" b="0" i="0" u="none" strike="noStrike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File deleted successfully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}).catch((error)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altLang="ko-KR" sz="1400" b="0" i="0" u="none" strike="noStrike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Uh-oh, an error occurred!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});</a:t>
            </a:r>
            <a:endParaRPr lang="en-US" altLang="ko-KR" sz="14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17642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원모바일고딕">
      <a:majorFont>
        <a:latin typeface="ONE 모바일고딕 Title"/>
        <a:ea typeface="ONE 모바일고딕 Title"/>
        <a:cs typeface=""/>
      </a:majorFont>
      <a:minorFont>
        <a:latin typeface="ONE 모바일고딕 Bold"/>
        <a:ea typeface="ONE 모바일고딕 Bol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1772</TotalTime>
  <Words>957</Words>
  <Application>Microsoft Office PowerPoint</Application>
  <PresentationFormat>와이드스크린</PresentationFormat>
  <Paragraphs>130</Paragraphs>
  <Slides>9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6" baseType="lpstr">
      <vt:lpstr>맑은 고딕</vt:lpstr>
      <vt:lpstr>Consolas</vt:lpstr>
      <vt:lpstr>Arial</vt:lpstr>
      <vt:lpstr>G마켓 산스 Bold</vt:lpstr>
      <vt:lpstr>ONE 모바일고딕 Title</vt:lpstr>
      <vt:lpstr>ONE 모바일고딕 Bold</vt:lpstr>
      <vt:lpstr>Office 테마</vt:lpstr>
      <vt:lpstr>React와 Firebase로  시작하는 웹 프로그래밍</vt:lpstr>
      <vt:lpstr>PowerPoint 프레젠테이션</vt:lpstr>
      <vt:lpstr>파일 업로드</vt:lpstr>
      <vt:lpstr>파일 업로드</vt:lpstr>
      <vt:lpstr>파일 업로드</vt:lpstr>
      <vt:lpstr>파일 업로드</vt:lpstr>
      <vt:lpstr>파일 업로드</vt:lpstr>
      <vt:lpstr>파일 업로드</vt:lpstr>
      <vt:lpstr>파일 업로드</vt:lpstr>
    </vt:vector>
  </TitlesOfParts>
  <Company>SysCeo.com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Dongju kim</cp:lastModifiedBy>
  <cp:revision>74</cp:revision>
  <cp:lastPrinted>2021-11-30T05:26:28Z</cp:lastPrinted>
  <dcterms:created xsi:type="dcterms:W3CDTF">2021-11-30T00:54:57Z</dcterms:created>
  <dcterms:modified xsi:type="dcterms:W3CDTF">2023-11-22T10:50:20Z</dcterms:modified>
</cp:coreProperties>
</file>

<file path=docProps/thumbnail.jpeg>
</file>